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f55034ec3241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4e65dc1f3c45ec"/>
  </p:sldMasterIdLst>
  <p:sldIdLst>
    <p:sldId xmlns:r="http://schemas.openxmlformats.org/officeDocument/2006/relationships" id="256" r:id="R999b228870034631"/>
    <p:sldId xmlns:r="http://schemas.openxmlformats.org/officeDocument/2006/relationships" id="257" r:id="Ra62775adca1447a1"/>
    <p:sldId xmlns:r="http://schemas.openxmlformats.org/officeDocument/2006/relationships" id="258" r:id="R94b630b15a9b4e69"/>
    <p:sldId xmlns:r="http://schemas.openxmlformats.org/officeDocument/2006/relationships" id="259" r:id="R8b075e1f500e48e7"/>
    <p:sldId xmlns:r="http://schemas.openxmlformats.org/officeDocument/2006/relationships" id="260" r:id="R8872f888836f441f"/>
    <p:sldId xmlns:r="http://schemas.openxmlformats.org/officeDocument/2006/relationships" id="261" r:id="R747799ec004745b2"/>
    <p:sldId xmlns:r="http://schemas.openxmlformats.org/officeDocument/2006/relationships" id="262" r:id="R05f4bbf410a849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4e65dc1f3c45ec" /><Relationship Type="http://schemas.openxmlformats.org/officeDocument/2006/relationships/slide" Target="/ppt/slides/slide1.xml" Id="R999b228870034631" /><Relationship Type="http://schemas.openxmlformats.org/officeDocument/2006/relationships/slide" Target="/ppt/slides/slide2.xml" Id="Ra62775adca1447a1" /><Relationship Type="http://schemas.openxmlformats.org/officeDocument/2006/relationships/slide" Target="/ppt/slides/slide3.xml" Id="R94b630b15a9b4e69" /><Relationship Type="http://schemas.openxmlformats.org/officeDocument/2006/relationships/slide" Target="/ppt/slides/slide4.xml" Id="R8b075e1f500e48e7" /><Relationship Type="http://schemas.openxmlformats.org/officeDocument/2006/relationships/slide" Target="/ppt/slides/slide5.xml" Id="R8872f888836f441f" /><Relationship Type="http://schemas.openxmlformats.org/officeDocument/2006/relationships/slide" Target="/ppt/slides/slide6.xml" Id="R747799ec004745b2" /><Relationship Type="http://schemas.openxmlformats.org/officeDocument/2006/relationships/slide" Target="/ppt/slides/slide7.xml" Id="R05f4bbf410a849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ad78e1aed840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7e91fc286746f3" /><Relationship Type="http://schemas.openxmlformats.org/officeDocument/2006/relationships/theme" Target="/ppt/slideMasters/theme/theme1.xml" Id="R8373b5717eaf49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7e91fc286746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b4eab2a66246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48732ca67440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852233fa244a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17d0f6ac345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016298786c46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427ce28a4544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946fab1fbc43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 E EIDES EFTF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E EIDES EFTF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 E EIDES EFTF AS ble etablert [år] og holder til i Verdal.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E EIDES EFTF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E EIDES EFTF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E EIDES EFTF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4 745 832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−138 690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1 498 102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11 023 473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11 831 185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E EIDES EFTF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WOXHOLT PAUL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E EIDES EFTF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Paul Erik Woxholt, Eventyrvegen 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7650 Verdal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07 91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911 307 952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E EIDES EFTF AS</a:t>
            </a:r>
          </a:p>
        </p:txBody>
      </p:sp>
    </p:spTree>
  </p:cSld>
  <p:clrMapOvr>
    <a:masterClrMapping xmlns:a="http://schemas.openxmlformats.org/drawingml/2006/main"/>
  </p:clrMapOvr>
</p:sld>
</file>