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339a7f7083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e5d3ce9d741e3"/>
  </p:sldMasterIdLst>
  <p:sldIdLst>
    <p:sldId xmlns:r="http://schemas.openxmlformats.org/officeDocument/2006/relationships" id="256" r:id="R85253a8754584736"/>
    <p:sldId xmlns:r="http://schemas.openxmlformats.org/officeDocument/2006/relationships" id="257" r:id="Re72fe1e5e219414a"/>
    <p:sldId xmlns:r="http://schemas.openxmlformats.org/officeDocument/2006/relationships" id="258" r:id="Rc9959fe1738942bc"/>
    <p:sldId xmlns:r="http://schemas.openxmlformats.org/officeDocument/2006/relationships" id="259" r:id="R449e732e2b294426"/>
    <p:sldId xmlns:r="http://schemas.openxmlformats.org/officeDocument/2006/relationships" id="260" r:id="R61586d3cc9c6426f"/>
    <p:sldId xmlns:r="http://schemas.openxmlformats.org/officeDocument/2006/relationships" id="261" r:id="Re9a1feead38e4aaa"/>
    <p:sldId xmlns:r="http://schemas.openxmlformats.org/officeDocument/2006/relationships" id="262" r:id="Raa1eb321b2064a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e5d3ce9d741e3" /><Relationship Type="http://schemas.openxmlformats.org/officeDocument/2006/relationships/slide" Target="/ppt/slides/slide1.xml" Id="R85253a8754584736" /><Relationship Type="http://schemas.openxmlformats.org/officeDocument/2006/relationships/slide" Target="/ppt/slides/slide2.xml" Id="Re72fe1e5e219414a" /><Relationship Type="http://schemas.openxmlformats.org/officeDocument/2006/relationships/slide" Target="/ppt/slides/slide3.xml" Id="Rc9959fe1738942bc" /><Relationship Type="http://schemas.openxmlformats.org/officeDocument/2006/relationships/slide" Target="/ppt/slides/slide4.xml" Id="R449e732e2b294426" /><Relationship Type="http://schemas.openxmlformats.org/officeDocument/2006/relationships/slide" Target="/ppt/slides/slide5.xml" Id="R61586d3cc9c6426f" /><Relationship Type="http://schemas.openxmlformats.org/officeDocument/2006/relationships/slide" Target="/ppt/slides/slide6.xml" Id="Re9a1feead38e4aaa" /><Relationship Type="http://schemas.openxmlformats.org/officeDocument/2006/relationships/slide" Target="/ppt/slides/slide7.xml" Id="Raa1eb321b2064a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e7d89b83e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c86456e142ed" /><Relationship Type="http://schemas.openxmlformats.org/officeDocument/2006/relationships/theme" Target="/ppt/slideMasters/theme/theme1.xml" Id="Re74e02224daa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6c86456e1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cff1d4ce0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d5b03a3b6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22bb32220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46c43955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afdaa8c8d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9847df717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a4a4250ef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MALERBUA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MALERBUA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20 766 682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7 140 190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MALERBUA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EGELAND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KJØRREFJORDVEIEN 9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Åptaveien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02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911 279 029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MALERBUA AS</a:t>
            </a:r>
          </a:p>
        </p:txBody>
      </p:sp>
    </p:spTree>
  </p:cSld>
  <p:clrMapOvr>
    <a:masterClrMapping xmlns:a="http://schemas.openxmlformats.org/drawingml/2006/main"/>
  </p:clrMapOvr>
</p:sld>
</file>