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53463730e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4644ed44e0490a"/>
  </p:sldMasterIdLst>
  <p:sldIdLst>
    <p:sldId xmlns:r="http://schemas.openxmlformats.org/officeDocument/2006/relationships" id="256" r:id="R952308447d964d09"/>
    <p:sldId xmlns:r="http://schemas.openxmlformats.org/officeDocument/2006/relationships" id="257" r:id="R1250271f373847fe"/>
    <p:sldId xmlns:r="http://schemas.openxmlformats.org/officeDocument/2006/relationships" id="258" r:id="R5e6dd4cf2ec64c06"/>
    <p:sldId xmlns:r="http://schemas.openxmlformats.org/officeDocument/2006/relationships" id="259" r:id="R9e0a2008866f44d0"/>
    <p:sldId xmlns:r="http://schemas.openxmlformats.org/officeDocument/2006/relationships" id="260" r:id="Ra71d5d4fbe76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644ed44e0490a" /><Relationship Type="http://schemas.openxmlformats.org/officeDocument/2006/relationships/slide" Target="/ppt/slides/slide1.xml" Id="R952308447d964d09" /><Relationship Type="http://schemas.openxmlformats.org/officeDocument/2006/relationships/slide" Target="/ppt/slides/slide2.xml" Id="R1250271f373847fe" /><Relationship Type="http://schemas.openxmlformats.org/officeDocument/2006/relationships/slide" Target="/ppt/slides/slide3.xml" Id="R5e6dd4cf2ec64c06" /><Relationship Type="http://schemas.openxmlformats.org/officeDocument/2006/relationships/slide" Target="/ppt/slides/slide4.xml" Id="R9e0a2008866f44d0" /><Relationship Type="http://schemas.openxmlformats.org/officeDocument/2006/relationships/slide" Target="/ppt/slides/slide5.xml" Id="Ra71d5d4fbe76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2ca530fae43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965c1f2834a13" /><Relationship Type="http://schemas.openxmlformats.org/officeDocument/2006/relationships/theme" Target="/ppt/slideMasters/theme/theme1.xml" Id="Rf19920d8dc6147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965c1f283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80519dd08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8b3ef922743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9f096232040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ae98de85744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4335ff49946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EFFECT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EFFECT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911 275 864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EFFECT AS</a:t>
            </a:r>
          </a:p>
        </p:txBody>
      </p:sp>
    </p:spTree>
  </p:cSld>
  <p:clrMapOvr>
    <a:masterClrMapping xmlns:a="http://schemas.openxmlformats.org/drawingml/2006/main"/>
  </p:clrMapOvr>
</p:sld>
</file>