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57a25358748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28caad53c4cd8"/>
  </p:sldMasterIdLst>
  <p:sldIdLst>
    <p:sldId xmlns:r="http://schemas.openxmlformats.org/officeDocument/2006/relationships" id="256" r:id="R993112cca2c04681"/>
    <p:sldId xmlns:r="http://schemas.openxmlformats.org/officeDocument/2006/relationships" id="257" r:id="R8a2709696d2d4714"/>
    <p:sldId xmlns:r="http://schemas.openxmlformats.org/officeDocument/2006/relationships" id="258" r:id="R696669843ac14b8e"/>
    <p:sldId xmlns:r="http://schemas.openxmlformats.org/officeDocument/2006/relationships" id="259" r:id="Rce3eca36d35c4f37"/>
    <p:sldId xmlns:r="http://schemas.openxmlformats.org/officeDocument/2006/relationships" id="260" r:id="Raa95845f77a8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28caad53c4cd8" /><Relationship Type="http://schemas.openxmlformats.org/officeDocument/2006/relationships/slide" Target="/ppt/slides/slide1.xml" Id="R993112cca2c04681" /><Relationship Type="http://schemas.openxmlformats.org/officeDocument/2006/relationships/slide" Target="/ppt/slides/slide2.xml" Id="R8a2709696d2d4714" /><Relationship Type="http://schemas.openxmlformats.org/officeDocument/2006/relationships/slide" Target="/ppt/slides/slide3.xml" Id="R696669843ac14b8e" /><Relationship Type="http://schemas.openxmlformats.org/officeDocument/2006/relationships/slide" Target="/ppt/slides/slide4.xml" Id="Rce3eca36d35c4f37" /><Relationship Type="http://schemas.openxmlformats.org/officeDocument/2006/relationships/slide" Target="/ppt/slides/slide5.xml" Id="Raa95845f77a8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139dbcf2245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8347daf94514" /><Relationship Type="http://schemas.openxmlformats.org/officeDocument/2006/relationships/theme" Target="/ppt/slideMasters/theme/theme1.xml" Id="R637afbba5bbd4d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98347daf9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142983056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3dab7fb47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743cfaa53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cdc9603da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c567391cb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BESSEGGEN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BESSEGGEN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911 267 764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BESSEGGEN AS</a:t>
            </a:r>
          </a:p>
        </p:txBody>
      </p:sp>
    </p:spTree>
  </p:cSld>
  <p:clrMapOvr>
    <a:masterClrMapping xmlns:a="http://schemas.openxmlformats.org/drawingml/2006/main"/>
  </p:clrMapOvr>
</p:sld>
</file>