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657a7b652947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d08d8e39ef4b9d"/>
  </p:sldMasterIdLst>
  <p:sldIdLst>
    <p:sldId xmlns:r="http://schemas.openxmlformats.org/officeDocument/2006/relationships" id="256" r:id="Ra85010dbbf0b4da8"/>
    <p:sldId xmlns:r="http://schemas.openxmlformats.org/officeDocument/2006/relationships" id="257" r:id="R5fc4e372f3754c56"/>
    <p:sldId xmlns:r="http://schemas.openxmlformats.org/officeDocument/2006/relationships" id="258" r:id="Re05f8ec4784743f4"/>
    <p:sldId xmlns:r="http://schemas.openxmlformats.org/officeDocument/2006/relationships" id="259" r:id="Rf40b22074e9148c9"/>
    <p:sldId xmlns:r="http://schemas.openxmlformats.org/officeDocument/2006/relationships" id="260" r:id="Rf900831bf5494294"/>
    <p:sldId xmlns:r="http://schemas.openxmlformats.org/officeDocument/2006/relationships" id="261" r:id="R02451db6cb9942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d08d8e39ef4b9d" /><Relationship Type="http://schemas.openxmlformats.org/officeDocument/2006/relationships/slide" Target="/ppt/slides/slide1.xml" Id="Ra85010dbbf0b4da8" /><Relationship Type="http://schemas.openxmlformats.org/officeDocument/2006/relationships/slide" Target="/ppt/slides/slide2.xml" Id="R5fc4e372f3754c56" /><Relationship Type="http://schemas.openxmlformats.org/officeDocument/2006/relationships/slide" Target="/ppt/slides/slide3.xml" Id="Re05f8ec4784743f4" /><Relationship Type="http://schemas.openxmlformats.org/officeDocument/2006/relationships/slide" Target="/ppt/slides/slide4.xml" Id="Rf40b22074e9148c9" /><Relationship Type="http://schemas.openxmlformats.org/officeDocument/2006/relationships/slide" Target="/ppt/slides/slide5.xml" Id="Rf900831bf5494294" /><Relationship Type="http://schemas.openxmlformats.org/officeDocument/2006/relationships/slide" Target="/ppt/slides/slide6.xml" Id="R02451db6cb9942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2c77e562e14e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8c29865604dfd" /><Relationship Type="http://schemas.openxmlformats.org/officeDocument/2006/relationships/theme" Target="/ppt/slideMasters/theme/theme1.xml" Id="Rd32ccb7f2d204c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e8c29865604d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5b0b027d647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de714c5c14d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8a93b3ac947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03cf09cc641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921b58ef64e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8a284377b4b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DEN NORSKE FJELLSKOLEN RONDEHEIM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NORSKE FJELLSKOLEN RONDEHEIM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DEN NORSKE FJELLSKOLEN RONDEHEIM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NORSKE FJELLSKOLEN RONDEHEIM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NORSKE FJELLSKOLEN RONDEHEIM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NORSKE FJELLSKOLEN RONDEHEIM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5 247 997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4 936 323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3 825 161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4 382 610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5 739 011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NORSKE FJELLSKOLEN RONDEHEIM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911 168 332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NORSKE FJELLSKOLEN RONDEHEIM AS</a:t>
            </a:r>
          </a:p>
        </p:txBody>
      </p:sp>
    </p:spTree>
  </p:cSld>
  <p:clrMapOvr>
    <a:masterClrMapping xmlns:a="http://schemas.openxmlformats.org/drawingml/2006/main"/>
  </p:clrMapOvr>
</p:sld>
</file>