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b91a97688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c3c6be4b34b09"/>
  </p:sldMasterIdLst>
  <p:sldIdLst>
    <p:sldId xmlns:r="http://schemas.openxmlformats.org/officeDocument/2006/relationships" id="256" r:id="R408eca6200984428"/>
    <p:sldId xmlns:r="http://schemas.openxmlformats.org/officeDocument/2006/relationships" id="257" r:id="R0a4353d0e96a4671"/>
    <p:sldId xmlns:r="http://schemas.openxmlformats.org/officeDocument/2006/relationships" id="258" r:id="R2b7a874e08dc413c"/>
    <p:sldId xmlns:r="http://schemas.openxmlformats.org/officeDocument/2006/relationships" id="259" r:id="R36bd71b6bcbd4e71"/>
    <p:sldId xmlns:r="http://schemas.openxmlformats.org/officeDocument/2006/relationships" id="260" r:id="Re7c53b74cbb148c2"/>
    <p:sldId xmlns:r="http://schemas.openxmlformats.org/officeDocument/2006/relationships" id="261" r:id="R503299b07126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c3c6be4b34b09" /><Relationship Type="http://schemas.openxmlformats.org/officeDocument/2006/relationships/slide" Target="/ppt/slides/slide1.xml" Id="R408eca6200984428" /><Relationship Type="http://schemas.openxmlformats.org/officeDocument/2006/relationships/slide" Target="/ppt/slides/slide2.xml" Id="R0a4353d0e96a4671" /><Relationship Type="http://schemas.openxmlformats.org/officeDocument/2006/relationships/slide" Target="/ppt/slides/slide3.xml" Id="R2b7a874e08dc413c" /><Relationship Type="http://schemas.openxmlformats.org/officeDocument/2006/relationships/slide" Target="/ppt/slides/slide4.xml" Id="R36bd71b6bcbd4e71" /><Relationship Type="http://schemas.openxmlformats.org/officeDocument/2006/relationships/slide" Target="/ppt/slides/slide5.xml" Id="Re7c53b74cbb148c2" /><Relationship Type="http://schemas.openxmlformats.org/officeDocument/2006/relationships/slide" Target="/ppt/slides/slide6.xml" Id="R503299b07126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5bb9380fa43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cb0eb1e004a91" /><Relationship Type="http://schemas.openxmlformats.org/officeDocument/2006/relationships/theme" Target="/ppt/slideMasters/theme/theme1.xml" Id="R700be80fc8964b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cb0eb1e00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2b4a68d4d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63bcb4b3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8807220be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864cb6fd9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d51c8cacb42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5008c69b1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20 172 539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911 125 021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EIENDOM AS</a:t>
            </a:r>
          </a:p>
        </p:txBody>
      </p:sp>
    </p:spTree>
  </p:cSld>
  <p:clrMapOvr>
    <a:masterClrMapping xmlns:a="http://schemas.openxmlformats.org/drawingml/2006/main"/>
  </p:clrMapOvr>
</p:sld>
</file>