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b90e05fb054e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8b5dd91fa04753"/>
  </p:sldMasterIdLst>
  <p:sldIdLst>
    <p:sldId xmlns:r="http://schemas.openxmlformats.org/officeDocument/2006/relationships" id="256" r:id="R13f4cd78a1294dd8"/>
    <p:sldId xmlns:r="http://schemas.openxmlformats.org/officeDocument/2006/relationships" id="257" r:id="R8a00107992a245f4"/>
    <p:sldId xmlns:r="http://schemas.openxmlformats.org/officeDocument/2006/relationships" id="258" r:id="R4893ece3433b4c31"/>
    <p:sldId xmlns:r="http://schemas.openxmlformats.org/officeDocument/2006/relationships" id="259" r:id="Rdb926d013e2b4847"/>
    <p:sldId xmlns:r="http://schemas.openxmlformats.org/officeDocument/2006/relationships" id="260" r:id="Re7d828d1ff3744dc"/>
    <p:sldId xmlns:r="http://schemas.openxmlformats.org/officeDocument/2006/relationships" id="261" r:id="R4297cb39797b4001"/>
    <p:sldId xmlns:r="http://schemas.openxmlformats.org/officeDocument/2006/relationships" id="262" r:id="R57c926ea02be43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8b5dd91fa04753" /><Relationship Type="http://schemas.openxmlformats.org/officeDocument/2006/relationships/slide" Target="/ppt/slides/slide1.xml" Id="R13f4cd78a1294dd8" /><Relationship Type="http://schemas.openxmlformats.org/officeDocument/2006/relationships/slide" Target="/ppt/slides/slide2.xml" Id="R8a00107992a245f4" /><Relationship Type="http://schemas.openxmlformats.org/officeDocument/2006/relationships/slide" Target="/ppt/slides/slide3.xml" Id="R4893ece3433b4c31" /><Relationship Type="http://schemas.openxmlformats.org/officeDocument/2006/relationships/slide" Target="/ppt/slides/slide4.xml" Id="Rdb926d013e2b4847" /><Relationship Type="http://schemas.openxmlformats.org/officeDocument/2006/relationships/slide" Target="/ppt/slides/slide5.xml" Id="Re7d828d1ff3744dc" /><Relationship Type="http://schemas.openxmlformats.org/officeDocument/2006/relationships/slide" Target="/ppt/slides/slide6.xml" Id="R4297cb39797b4001" /><Relationship Type="http://schemas.openxmlformats.org/officeDocument/2006/relationships/slide" Target="/ppt/slides/slide7.xml" Id="R57c926ea02be43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5bd144ae874f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d62d45ac6480a" /><Relationship Type="http://schemas.openxmlformats.org/officeDocument/2006/relationships/theme" Target="/ppt/slideMasters/theme/theme1.xml" Id="R9d7a5fb7df8c45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8d62d45ac648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a3ec031e14c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72b90ee934e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3a5543e654f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a7aa6d4914d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b8fd65ac94d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526ba5ec54c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f60590e0844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CORNELIUSSEN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CORNELIUSSEN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CORNELIUSSEN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CORNELIUSSEN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CORNELIUSSEN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CORNELIUSSEN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−249 816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6 262 421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172 860 978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173 066 358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CORNELIUSSEN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STEENSLAND MENNE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CORNELIUSSEN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911 080 141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CORNELIUSSEN INVEST AS</a:t>
            </a:r>
          </a:p>
        </p:txBody>
      </p:sp>
    </p:spTree>
  </p:cSld>
  <p:clrMapOvr>
    <a:masterClrMapping xmlns:a="http://schemas.openxmlformats.org/drawingml/2006/main"/>
  </p:clrMapOvr>
</p:sld>
</file>