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8d020b20e5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ce2d2580cee462f"/>
  </p:sldMasterIdLst>
  <p:sldIdLst>
    <p:sldId xmlns:r="http://schemas.openxmlformats.org/officeDocument/2006/relationships" id="256" r:id="Rc474766c42b94bd0"/>
    <p:sldId xmlns:r="http://schemas.openxmlformats.org/officeDocument/2006/relationships" id="257" r:id="R4c2b0d4aa9794cb6"/>
    <p:sldId xmlns:r="http://schemas.openxmlformats.org/officeDocument/2006/relationships" id="258" r:id="Rb4c5cc100e8a449d"/>
    <p:sldId xmlns:r="http://schemas.openxmlformats.org/officeDocument/2006/relationships" id="259" r:id="R63162f9bf81d490f"/>
    <p:sldId xmlns:r="http://schemas.openxmlformats.org/officeDocument/2006/relationships" id="260" r:id="R5c5c9ff785fc4489"/>
    <p:sldId xmlns:r="http://schemas.openxmlformats.org/officeDocument/2006/relationships" id="261" r:id="Rbfe1d504a8404799"/>
    <p:sldId xmlns:r="http://schemas.openxmlformats.org/officeDocument/2006/relationships" id="262" r:id="Rf2aaa654e1a14f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ce2d2580cee462f" /><Relationship Type="http://schemas.openxmlformats.org/officeDocument/2006/relationships/slide" Target="/ppt/slides/slide1.xml" Id="Rc474766c42b94bd0" /><Relationship Type="http://schemas.openxmlformats.org/officeDocument/2006/relationships/slide" Target="/ppt/slides/slide2.xml" Id="R4c2b0d4aa9794cb6" /><Relationship Type="http://schemas.openxmlformats.org/officeDocument/2006/relationships/slide" Target="/ppt/slides/slide3.xml" Id="Rb4c5cc100e8a449d" /><Relationship Type="http://schemas.openxmlformats.org/officeDocument/2006/relationships/slide" Target="/ppt/slides/slide4.xml" Id="R63162f9bf81d490f" /><Relationship Type="http://schemas.openxmlformats.org/officeDocument/2006/relationships/slide" Target="/ppt/slides/slide5.xml" Id="R5c5c9ff785fc4489" /><Relationship Type="http://schemas.openxmlformats.org/officeDocument/2006/relationships/slide" Target="/ppt/slides/slide6.xml" Id="Rbfe1d504a8404799" /><Relationship Type="http://schemas.openxmlformats.org/officeDocument/2006/relationships/slide" Target="/ppt/slides/slide7.xml" Id="Rf2aaa654e1a14f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d3987ceebe143c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13d24b97140d0" /><Relationship Type="http://schemas.openxmlformats.org/officeDocument/2006/relationships/theme" Target="/ppt/slideMasters/theme/theme1.xml" Id="R1a2c8dd2bd68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b13d24b97140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fd40070a74cd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b17326e90d44a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815bb3f9b46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77bdb4565844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bca238bbd14e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638197fdc84b2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d2de21e704f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CITY TAKTEKKING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CITY TAKTEKKING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26 256 792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767 527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685 976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7 951 879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11 897 852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FIGENSCHOU KEN-ROBERT E  –  93,5 %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HAGE ANNIKEN E ENGBORG  –  6,5 %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TAKTEKKING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Nittedalgata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67 02 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post@citytaktekking.no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www.citytaktekking.no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911 065 290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CITY TAKTEKKING AS</a:t>
            </a:r>
          </a:p>
        </p:txBody>
      </p:sp>
    </p:spTree>
  </p:cSld>
  <p:clrMapOvr>
    <a:masterClrMapping xmlns:a="http://schemas.openxmlformats.org/drawingml/2006/main"/>
  </p:clrMapOvr>
</p:sld>
</file>