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585a7872f947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7a5e446cb44808"/>
  </p:sldMasterIdLst>
  <p:sldIdLst>
    <p:sldId xmlns:r="http://schemas.openxmlformats.org/officeDocument/2006/relationships" id="256" r:id="Rcbcad2e240b345be"/>
    <p:sldId xmlns:r="http://schemas.openxmlformats.org/officeDocument/2006/relationships" id="257" r:id="R9864085c26414bc0"/>
    <p:sldId xmlns:r="http://schemas.openxmlformats.org/officeDocument/2006/relationships" id="258" r:id="Re6f1fe97a46e4063"/>
    <p:sldId xmlns:r="http://schemas.openxmlformats.org/officeDocument/2006/relationships" id="259" r:id="R48e8b3f3d8da4c78"/>
    <p:sldId xmlns:r="http://schemas.openxmlformats.org/officeDocument/2006/relationships" id="260" r:id="R074e67f660e14a14"/>
    <p:sldId xmlns:r="http://schemas.openxmlformats.org/officeDocument/2006/relationships" id="261" r:id="Rd5b92d55793946dd"/>
    <p:sldId xmlns:r="http://schemas.openxmlformats.org/officeDocument/2006/relationships" id="262" r:id="R21c9288a5b6441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a5e446cb44808" /><Relationship Type="http://schemas.openxmlformats.org/officeDocument/2006/relationships/slide" Target="/ppt/slides/slide1.xml" Id="Rcbcad2e240b345be" /><Relationship Type="http://schemas.openxmlformats.org/officeDocument/2006/relationships/slide" Target="/ppt/slides/slide2.xml" Id="R9864085c26414bc0" /><Relationship Type="http://schemas.openxmlformats.org/officeDocument/2006/relationships/slide" Target="/ppt/slides/slide3.xml" Id="Re6f1fe97a46e4063" /><Relationship Type="http://schemas.openxmlformats.org/officeDocument/2006/relationships/slide" Target="/ppt/slides/slide4.xml" Id="R48e8b3f3d8da4c78" /><Relationship Type="http://schemas.openxmlformats.org/officeDocument/2006/relationships/slide" Target="/ppt/slides/slide5.xml" Id="R074e67f660e14a14" /><Relationship Type="http://schemas.openxmlformats.org/officeDocument/2006/relationships/slide" Target="/ppt/slides/slide6.xml" Id="Rd5b92d55793946dd" /><Relationship Type="http://schemas.openxmlformats.org/officeDocument/2006/relationships/slide" Target="/ppt/slides/slide7.xml" Id="R21c9288a5b6441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f45b4a80747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78ad704474110" /><Relationship Type="http://schemas.openxmlformats.org/officeDocument/2006/relationships/theme" Target="/ppt/slideMasters/theme/theme1.xml" Id="R5b43bd11b9e743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c78ad7044741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3f800df254a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1f2fb220b45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7261e1cb34c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8cdbebd2c44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5329a63fc48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5dd0bb40049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3021e5bf74a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CITY TAKTEKKING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TAKTEKKING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CITY TAKTEKKING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TAKTEKKING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TAKTEKKING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TAKTEKKING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26 256 792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685 976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7 951 879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11 897 852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TAKTEKKING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KEN-ROBERT ALEKSANDER ENGBORG FIGENSCHOU  –  93,5 %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ELINE ENGBORG HAGE  –  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TAKTEKKING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Nittedalgata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67 02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post@citytaktekking.no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www.citytaktekking.no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911 065 290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TAKTEKKING AS</a:t>
            </a:r>
          </a:p>
        </p:txBody>
      </p:sp>
    </p:spTree>
  </p:cSld>
  <p:clrMapOvr>
    <a:masterClrMapping xmlns:a="http://schemas.openxmlformats.org/drawingml/2006/main"/>
  </p:clrMapOvr>
</p:sld>
</file>