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7ee365434a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dd29e555f4a99"/>
  </p:sldMasterIdLst>
  <p:sldIdLst>
    <p:sldId xmlns:r="http://schemas.openxmlformats.org/officeDocument/2006/relationships" id="256" r:id="R5d43f13f47a0483f"/>
    <p:sldId xmlns:r="http://schemas.openxmlformats.org/officeDocument/2006/relationships" id="257" r:id="R403e9c4bc7154e62"/>
    <p:sldId xmlns:r="http://schemas.openxmlformats.org/officeDocument/2006/relationships" id="258" r:id="R7b20923a55cd4efa"/>
    <p:sldId xmlns:r="http://schemas.openxmlformats.org/officeDocument/2006/relationships" id="259" r:id="Rde3f2c6f97a7495a"/>
    <p:sldId xmlns:r="http://schemas.openxmlformats.org/officeDocument/2006/relationships" id="260" r:id="R6ab0b6e807634440"/>
    <p:sldId xmlns:r="http://schemas.openxmlformats.org/officeDocument/2006/relationships" id="261" r:id="R151fb7a5df894776"/>
    <p:sldId xmlns:r="http://schemas.openxmlformats.org/officeDocument/2006/relationships" id="262" r:id="R37ed509fe9e7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dd29e555f4a99" /><Relationship Type="http://schemas.openxmlformats.org/officeDocument/2006/relationships/slide" Target="/ppt/slides/slide1.xml" Id="R5d43f13f47a0483f" /><Relationship Type="http://schemas.openxmlformats.org/officeDocument/2006/relationships/slide" Target="/ppt/slides/slide2.xml" Id="R403e9c4bc7154e62" /><Relationship Type="http://schemas.openxmlformats.org/officeDocument/2006/relationships/slide" Target="/ppt/slides/slide3.xml" Id="R7b20923a55cd4efa" /><Relationship Type="http://schemas.openxmlformats.org/officeDocument/2006/relationships/slide" Target="/ppt/slides/slide4.xml" Id="Rde3f2c6f97a7495a" /><Relationship Type="http://schemas.openxmlformats.org/officeDocument/2006/relationships/slide" Target="/ppt/slides/slide5.xml" Id="R6ab0b6e807634440" /><Relationship Type="http://schemas.openxmlformats.org/officeDocument/2006/relationships/slide" Target="/ppt/slides/slide6.xml" Id="R151fb7a5df894776" /><Relationship Type="http://schemas.openxmlformats.org/officeDocument/2006/relationships/slide" Target="/ppt/slides/slide7.xml" Id="R37ed509fe9e7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3f5444558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3502111b4b4c" /><Relationship Type="http://schemas.openxmlformats.org/officeDocument/2006/relationships/theme" Target="/ppt/slideMasters/theme/theme1.xml" Id="R5499e6c43600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93502111b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1cad9c48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dafae29b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cc1467e92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bbfda8aaf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8adeb1a6f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9c1fac69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492ac73a0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CHRISTENSEN AS BAKERI OG KONDITORI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AS BAKERI OG KONDITORI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42 132 978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−2 085 407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−3 764 281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−8 034 147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BAKERI HOLDING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NÆRBAKST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1621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911 040 778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AS BAKERI OG KONDITORI</a:t>
            </a:r>
          </a:p>
        </p:txBody>
      </p:sp>
    </p:spTree>
  </p:cSld>
  <p:clrMapOvr>
    <a:masterClrMapping xmlns:a="http://schemas.openxmlformats.org/drawingml/2006/main"/>
  </p:clrMapOvr>
</p:sld>
</file>