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d8f78438ab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a21c48d154dc3"/>
  </p:sldMasterIdLst>
  <p:sldIdLst>
    <p:sldId xmlns:r="http://schemas.openxmlformats.org/officeDocument/2006/relationships" id="256" r:id="Rde4ec32c313e436a"/>
    <p:sldId xmlns:r="http://schemas.openxmlformats.org/officeDocument/2006/relationships" id="257" r:id="R254221184faf45c2"/>
    <p:sldId xmlns:r="http://schemas.openxmlformats.org/officeDocument/2006/relationships" id="258" r:id="R137e3f85e00b4df3"/>
    <p:sldId xmlns:r="http://schemas.openxmlformats.org/officeDocument/2006/relationships" id="259" r:id="Rbaa211d889fd47a9"/>
    <p:sldId xmlns:r="http://schemas.openxmlformats.org/officeDocument/2006/relationships" id="260" r:id="Ra71586f20e84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a21c48d154dc3" /><Relationship Type="http://schemas.openxmlformats.org/officeDocument/2006/relationships/slide" Target="/ppt/slides/slide1.xml" Id="Rde4ec32c313e436a" /><Relationship Type="http://schemas.openxmlformats.org/officeDocument/2006/relationships/slide" Target="/ppt/slides/slide2.xml" Id="R254221184faf45c2" /><Relationship Type="http://schemas.openxmlformats.org/officeDocument/2006/relationships/slide" Target="/ppt/slides/slide3.xml" Id="R137e3f85e00b4df3" /><Relationship Type="http://schemas.openxmlformats.org/officeDocument/2006/relationships/slide" Target="/ppt/slides/slide4.xml" Id="Rbaa211d889fd47a9" /><Relationship Type="http://schemas.openxmlformats.org/officeDocument/2006/relationships/slide" Target="/ppt/slides/slide5.xml" Id="Ra71586f20e84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4cbe280b4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e2b34f7004d5d" /><Relationship Type="http://schemas.openxmlformats.org/officeDocument/2006/relationships/theme" Target="/ppt/slideMasters/theme/theme1.xml" Id="R24ee84cdf911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ae2b34f700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398e825e1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3f820824a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9b3793e7340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27c3dac0c43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b78d404e3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ANDOR FJELDE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ANDOR FJELDE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ANDOR FJELDE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ANDOR FJELDE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ANDOR FJELDE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ANDOR FJELDE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911 021 463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ANDOR FJELDE AS</a:t>
            </a:r>
          </a:p>
        </p:txBody>
      </p:sp>
    </p:spTree>
  </p:cSld>
  <p:clrMapOvr>
    <a:masterClrMapping xmlns:a="http://schemas.openxmlformats.org/drawingml/2006/main"/>
  </p:clrMapOvr>
</p:sld>
</file>