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5349c3910847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03d18852ff4985"/>
  </p:sldMasterIdLst>
  <p:sldIdLst>
    <p:sldId xmlns:r="http://schemas.openxmlformats.org/officeDocument/2006/relationships" id="256" r:id="R79e061d631dc4815"/>
    <p:sldId xmlns:r="http://schemas.openxmlformats.org/officeDocument/2006/relationships" id="257" r:id="R84322fd96d87466b"/>
    <p:sldId xmlns:r="http://schemas.openxmlformats.org/officeDocument/2006/relationships" id="258" r:id="R52a5a124609649aa"/>
    <p:sldId xmlns:r="http://schemas.openxmlformats.org/officeDocument/2006/relationships" id="259" r:id="Raa84ded7f7ee4494"/>
    <p:sldId xmlns:r="http://schemas.openxmlformats.org/officeDocument/2006/relationships" id="260" r:id="R1a458bcebd8141ef"/>
    <p:sldId xmlns:r="http://schemas.openxmlformats.org/officeDocument/2006/relationships" id="261" r:id="R2ef9fc0f0a324595"/>
    <p:sldId xmlns:r="http://schemas.openxmlformats.org/officeDocument/2006/relationships" id="262" r:id="Reed8e5c85ca449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3d18852ff4985" /><Relationship Type="http://schemas.openxmlformats.org/officeDocument/2006/relationships/slide" Target="/ppt/slides/slide1.xml" Id="R79e061d631dc4815" /><Relationship Type="http://schemas.openxmlformats.org/officeDocument/2006/relationships/slide" Target="/ppt/slides/slide2.xml" Id="R84322fd96d87466b" /><Relationship Type="http://schemas.openxmlformats.org/officeDocument/2006/relationships/slide" Target="/ppt/slides/slide3.xml" Id="R52a5a124609649aa" /><Relationship Type="http://schemas.openxmlformats.org/officeDocument/2006/relationships/slide" Target="/ppt/slides/slide4.xml" Id="Raa84ded7f7ee4494" /><Relationship Type="http://schemas.openxmlformats.org/officeDocument/2006/relationships/slide" Target="/ppt/slides/slide5.xml" Id="R1a458bcebd8141ef" /><Relationship Type="http://schemas.openxmlformats.org/officeDocument/2006/relationships/slide" Target="/ppt/slides/slide6.xml" Id="R2ef9fc0f0a324595" /><Relationship Type="http://schemas.openxmlformats.org/officeDocument/2006/relationships/slide" Target="/ppt/slides/slide7.xml" Id="Reed8e5c85ca449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9bde3cb29341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a7ae6bdc64e6a" /><Relationship Type="http://schemas.openxmlformats.org/officeDocument/2006/relationships/theme" Target="/ppt/slideMasters/theme/theme1.xml" Id="Re7b674c20fa942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ea7ae6bdc64e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ca80ed7ca48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8a67a0fad43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9a520420e47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1e51242524d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7439c4fe541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030dcffe043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75ecd886c49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LØVENSKIOLD-VÆKERØ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LØVENSKIOLD-VÆKERØ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LØVENSKIOLD-VÆKERØ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LØVENSKIOLD-VÆKERØ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LØVENSKIOLD-VÆKERØ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LØVENSKIOLD-VÆKERØ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−17 554 000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91 720 000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499 574 000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1 880 597 000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LØVENSKIOLD-VÆKERØ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LØVENSKIOLD CARL OTTO  –  98,2 %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LØVENSKIOLD CARL OTTO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LØVENSKIOLD-VÆKERØ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13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910 947 052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LØVENSKIOLD-VÆKERØ AS</a:t>
            </a:r>
          </a:p>
        </p:txBody>
      </p:sp>
    </p:spTree>
  </p:cSld>
  <p:clrMapOvr>
    <a:masterClrMapping xmlns:a="http://schemas.openxmlformats.org/drawingml/2006/main"/>
  </p:clrMapOvr>
</p:sld>
</file>