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82620313e4a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c0637dd0a34592"/>
  </p:sldMasterIdLst>
  <p:sldIdLst>
    <p:sldId xmlns:r="http://schemas.openxmlformats.org/officeDocument/2006/relationships" id="256" r:id="R2de08c12b6cb477c"/>
    <p:sldId xmlns:r="http://schemas.openxmlformats.org/officeDocument/2006/relationships" id="257" r:id="R66c2b15d0c924638"/>
    <p:sldId xmlns:r="http://schemas.openxmlformats.org/officeDocument/2006/relationships" id="258" r:id="R710b4a6c4bbf4c0e"/>
    <p:sldId xmlns:r="http://schemas.openxmlformats.org/officeDocument/2006/relationships" id="259" r:id="R2cb618f830d64ab2"/>
    <p:sldId xmlns:r="http://schemas.openxmlformats.org/officeDocument/2006/relationships" id="260" r:id="Rcf6387104c2e4ea2"/>
    <p:sldId xmlns:r="http://schemas.openxmlformats.org/officeDocument/2006/relationships" id="261" r:id="R91c1f35e84e449a0"/>
    <p:sldId xmlns:r="http://schemas.openxmlformats.org/officeDocument/2006/relationships" id="262" r:id="Rac340160d59e4a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0637dd0a34592" /><Relationship Type="http://schemas.openxmlformats.org/officeDocument/2006/relationships/slide" Target="/ppt/slides/slide1.xml" Id="R2de08c12b6cb477c" /><Relationship Type="http://schemas.openxmlformats.org/officeDocument/2006/relationships/slide" Target="/ppt/slides/slide2.xml" Id="R66c2b15d0c924638" /><Relationship Type="http://schemas.openxmlformats.org/officeDocument/2006/relationships/slide" Target="/ppt/slides/slide3.xml" Id="R710b4a6c4bbf4c0e" /><Relationship Type="http://schemas.openxmlformats.org/officeDocument/2006/relationships/slide" Target="/ppt/slides/slide4.xml" Id="R2cb618f830d64ab2" /><Relationship Type="http://schemas.openxmlformats.org/officeDocument/2006/relationships/slide" Target="/ppt/slides/slide5.xml" Id="Rcf6387104c2e4ea2" /><Relationship Type="http://schemas.openxmlformats.org/officeDocument/2006/relationships/slide" Target="/ppt/slides/slide6.xml" Id="R91c1f35e84e449a0" /><Relationship Type="http://schemas.openxmlformats.org/officeDocument/2006/relationships/slide" Target="/ppt/slides/slide7.xml" Id="Rac340160d59e4a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ad897229d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d230b80f949bd" /><Relationship Type="http://schemas.openxmlformats.org/officeDocument/2006/relationships/theme" Target="/ppt/slideMasters/theme/theme1.xml" Id="R01631739302a46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d230b80f949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5b3f5af5f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2ba904d27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8858040b2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e586b8bb0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c208f110f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953630fcf4f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bf616833e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LØVENSKIOLD-VÆKERØ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LØVENSKIOLD-VÆKERØ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4 969 383 000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−124 950 000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689 543 000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3 350 509 000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OTTO LØVENSKIOLD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HAKLOA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LEOPOLDUS X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OTTO LØVENSKIOLD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910 947 052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LØVENSKIOLD-VÆKERØ AS</a:t>
            </a:r>
          </a:p>
        </p:txBody>
      </p:sp>
    </p:spTree>
  </p:cSld>
  <p:clrMapOvr>
    <a:masterClrMapping xmlns:a="http://schemas.openxmlformats.org/drawingml/2006/main"/>
  </p:clrMapOvr>
</p:sld>
</file>