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f8e8e7441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8b29770985417f"/>
  </p:sldMasterIdLst>
  <p:sldIdLst>
    <p:sldId xmlns:r="http://schemas.openxmlformats.org/officeDocument/2006/relationships" id="256" r:id="R00683ba22f68472a"/>
    <p:sldId xmlns:r="http://schemas.openxmlformats.org/officeDocument/2006/relationships" id="257" r:id="R8a0d9a3d46e2488b"/>
    <p:sldId xmlns:r="http://schemas.openxmlformats.org/officeDocument/2006/relationships" id="258" r:id="Rbf9b4964fa3346fa"/>
    <p:sldId xmlns:r="http://schemas.openxmlformats.org/officeDocument/2006/relationships" id="259" r:id="R9c1d59dd762e4ea7"/>
    <p:sldId xmlns:r="http://schemas.openxmlformats.org/officeDocument/2006/relationships" id="260" r:id="Rde918f8b20d54385"/>
    <p:sldId xmlns:r="http://schemas.openxmlformats.org/officeDocument/2006/relationships" id="261" r:id="R9e3c09a6f2a14971"/>
    <p:sldId xmlns:r="http://schemas.openxmlformats.org/officeDocument/2006/relationships" id="262" r:id="Ra049f571fa6e4c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b29770985417f" /><Relationship Type="http://schemas.openxmlformats.org/officeDocument/2006/relationships/slide" Target="/ppt/slides/slide1.xml" Id="R00683ba22f68472a" /><Relationship Type="http://schemas.openxmlformats.org/officeDocument/2006/relationships/slide" Target="/ppt/slides/slide2.xml" Id="R8a0d9a3d46e2488b" /><Relationship Type="http://schemas.openxmlformats.org/officeDocument/2006/relationships/slide" Target="/ppt/slides/slide3.xml" Id="Rbf9b4964fa3346fa" /><Relationship Type="http://schemas.openxmlformats.org/officeDocument/2006/relationships/slide" Target="/ppt/slides/slide4.xml" Id="R9c1d59dd762e4ea7" /><Relationship Type="http://schemas.openxmlformats.org/officeDocument/2006/relationships/slide" Target="/ppt/slides/slide5.xml" Id="Rde918f8b20d54385" /><Relationship Type="http://schemas.openxmlformats.org/officeDocument/2006/relationships/slide" Target="/ppt/slides/slide6.xml" Id="R9e3c09a6f2a14971" /><Relationship Type="http://schemas.openxmlformats.org/officeDocument/2006/relationships/slide" Target="/ppt/slides/slide7.xml" Id="Ra049f571fa6e4c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10b964524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0c7ba3ea84fe9" /><Relationship Type="http://schemas.openxmlformats.org/officeDocument/2006/relationships/theme" Target="/ppt/slideMasters/theme/theme1.xml" Id="R5892eb534e3c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0c7ba3ea84f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a29e2c7224a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f3cdd9743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9fa51494d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74858676e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0ab0865924b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96af30c7b4e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0e4b5962d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