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4e7ea077b8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2cc969eef047bc"/>
  </p:sldMasterIdLst>
  <p:sldIdLst>
    <p:sldId xmlns:r="http://schemas.openxmlformats.org/officeDocument/2006/relationships" id="256" r:id="R604e401e2ba54781"/>
    <p:sldId xmlns:r="http://schemas.openxmlformats.org/officeDocument/2006/relationships" id="257" r:id="R4794daf530a84c81"/>
    <p:sldId xmlns:r="http://schemas.openxmlformats.org/officeDocument/2006/relationships" id="258" r:id="R9f4cbb41dbd84bda"/>
    <p:sldId xmlns:r="http://schemas.openxmlformats.org/officeDocument/2006/relationships" id="259" r:id="Rf2cf239adaa84cad"/>
    <p:sldId xmlns:r="http://schemas.openxmlformats.org/officeDocument/2006/relationships" id="260" r:id="R7aed625afaa44f62"/>
    <p:sldId xmlns:r="http://schemas.openxmlformats.org/officeDocument/2006/relationships" id="261" r:id="R92b3b1067f0b471e"/>
    <p:sldId xmlns:r="http://schemas.openxmlformats.org/officeDocument/2006/relationships" id="262" r:id="R4a0e5f962de945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cc969eef047bc" /><Relationship Type="http://schemas.openxmlformats.org/officeDocument/2006/relationships/slide" Target="/ppt/slides/slide1.xml" Id="R604e401e2ba54781" /><Relationship Type="http://schemas.openxmlformats.org/officeDocument/2006/relationships/slide" Target="/ppt/slides/slide2.xml" Id="R4794daf530a84c81" /><Relationship Type="http://schemas.openxmlformats.org/officeDocument/2006/relationships/slide" Target="/ppt/slides/slide3.xml" Id="R9f4cbb41dbd84bda" /><Relationship Type="http://schemas.openxmlformats.org/officeDocument/2006/relationships/slide" Target="/ppt/slides/slide4.xml" Id="Rf2cf239adaa84cad" /><Relationship Type="http://schemas.openxmlformats.org/officeDocument/2006/relationships/slide" Target="/ppt/slides/slide5.xml" Id="R7aed625afaa44f62" /><Relationship Type="http://schemas.openxmlformats.org/officeDocument/2006/relationships/slide" Target="/ppt/slides/slide6.xml" Id="R92b3b1067f0b471e" /><Relationship Type="http://schemas.openxmlformats.org/officeDocument/2006/relationships/slide" Target="/ppt/slides/slide7.xml" Id="R4a0e5f962de945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408f1c35240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89bc7edcc4849" /><Relationship Type="http://schemas.openxmlformats.org/officeDocument/2006/relationships/theme" Target="/ppt/slideMasters/theme/theme1.xml" Id="R5f4d8bdfaf9141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689bc7edcc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c052619644a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240a1b62d49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5a71820d840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816e7686941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376e09ea249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241eea64c46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68b43ebf142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SELJORD REKNESKAPS-SERVICE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REKNESKAPS-SERVICE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SELJORD REKNESKAPS-SERVICE AS ble etablert [år] og holder til i Seljord.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REKNESKAPS-SERVICE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REKNESKAPS-SERVICE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REKNESKAPS-SERVICE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21 111 705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3 563 945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2 803 198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4 992 381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10 774 652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REKNESKAPS-SERVICE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ØKONOMIBISTAND AS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OMTVEIT HOLDING AS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REKNESKAPS-SERVICE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Nyveg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3840 Seljord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05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910 861 360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REKNESKAPS-SERVICE AS</a:t>
            </a:r>
          </a:p>
        </p:txBody>
      </p:sp>
    </p:spTree>
  </p:cSld>
  <p:clrMapOvr>
    <a:masterClrMapping xmlns:a="http://schemas.openxmlformats.org/drawingml/2006/main"/>
  </p:clrMapOvr>
</p:sld>
</file>