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d85c9c8bb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5b50ddc764007"/>
  </p:sldMasterIdLst>
  <p:sldIdLst>
    <p:sldId xmlns:r="http://schemas.openxmlformats.org/officeDocument/2006/relationships" id="256" r:id="R052570cf7c174d8f"/>
    <p:sldId xmlns:r="http://schemas.openxmlformats.org/officeDocument/2006/relationships" id="257" r:id="Rad00fb6dc00f49a9"/>
    <p:sldId xmlns:r="http://schemas.openxmlformats.org/officeDocument/2006/relationships" id="258" r:id="R93c3ac4fa0fd4a87"/>
    <p:sldId xmlns:r="http://schemas.openxmlformats.org/officeDocument/2006/relationships" id="259" r:id="R76ed10835881454b"/>
    <p:sldId xmlns:r="http://schemas.openxmlformats.org/officeDocument/2006/relationships" id="260" r:id="R6f5f63c815c2424d"/>
    <p:sldId xmlns:r="http://schemas.openxmlformats.org/officeDocument/2006/relationships" id="261" r:id="R1479d48ce721441f"/>
    <p:sldId xmlns:r="http://schemas.openxmlformats.org/officeDocument/2006/relationships" id="262" r:id="R80bef990d359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5b50ddc764007" /><Relationship Type="http://schemas.openxmlformats.org/officeDocument/2006/relationships/slide" Target="/ppt/slides/slide1.xml" Id="R052570cf7c174d8f" /><Relationship Type="http://schemas.openxmlformats.org/officeDocument/2006/relationships/slide" Target="/ppt/slides/slide2.xml" Id="Rad00fb6dc00f49a9" /><Relationship Type="http://schemas.openxmlformats.org/officeDocument/2006/relationships/slide" Target="/ppt/slides/slide3.xml" Id="R93c3ac4fa0fd4a87" /><Relationship Type="http://schemas.openxmlformats.org/officeDocument/2006/relationships/slide" Target="/ppt/slides/slide4.xml" Id="R76ed10835881454b" /><Relationship Type="http://schemas.openxmlformats.org/officeDocument/2006/relationships/slide" Target="/ppt/slides/slide5.xml" Id="R6f5f63c815c2424d" /><Relationship Type="http://schemas.openxmlformats.org/officeDocument/2006/relationships/slide" Target="/ppt/slides/slide6.xml" Id="R1479d48ce721441f" /><Relationship Type="http://schemas.openxmlformats.org/officeDocument/2006/relationships/slide" Target="/ppt/slides/slide7.xml" Id="R80bef990d359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331aadbad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ef2c7b6840d9" /><Relationship Type="http://schemas.openxmlformats.org/officeDocument/2006/relationships/theme" Target="/ppt/slideMasters/theme/theme1.xml" Id="R3dc84146f4d6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0ef2c7b68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d3408a7f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01ea2f03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b32c2bf4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41dcb49e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fbaac712a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be4c61544f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1404f558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KNUT ARNE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LARS OVE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FLAGSTAD LARS ANDREAS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ROY ARNE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PER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