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a9cb30f6748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c18e6723e44d34"/>
  </p:sldMasterIdLst>
  <p:sldIdLst>
    <p:sldId xmlns:r="http://schemas.openxmlformats.org/officeDocument/2006/relationships" id="256" r:id="R3df301e9fec145fe"/>
    <p:sldId xmlns:r="http://schemas.openxmlformats.org/officeDocument/2006/relationships" id="257" r:id="R460cf4954ad64ee3"/>
    <p:sldId xmlns:r="http://schemas.openxmlformats.org/officeDocument/2006/relationships" id="258" r:id="Rc0feb17a6cce401b"/>
    <p:sldId xmlns:r="http://schemas.openxmlformats.org/officeDocument/2006/relationships" id="259" r:id="R3ae4596b9de845e3"/>
    <p:sldId xmlns:r="http://schemas.openxmlformats.org/officeDocument/2006/relationships" id="260" r:id="R78657c5186a0440b"/>
    <p:sldId xmlns:r="http://schemas.openxmlformats.org/officeDocument/2006/relationships" id="261" r:id="Re0b27da8899c4bdd"/>
    <p:sldId xmlns:r="http://schemas.openxmlformats.org/officeDocument/2006/relationships" id="262" r:id="Rf5f50c51ba0b48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18e6723e44d34" /><Relationship Type="http://schemas.openxmlformats.org/officeDocument/2006/relationships/slide" Target="/ppt/slides/slide1.xml" Id="R3df301e9fec145fe" /><Relationship Type="http://schemas.openxmlformats.org/officeDocument/2006/relationships/slide" Target="/ppt/slides/slide2.xml" Id="R460cf4954ad64ee3" /><Relationship Type="http://schemas.openxmlformats.org/officeDocument/2006/relationships/slide" Target="/ppt/slides/slide3.xml" Id="Rc0feb17a6cce401b" /><Relationship Type="http://schemas.openxmlformats.org/officeDocument/2006/relationships/slide" Target="/ppt/slides/slide4.xml" Id="R3ae4596b9de845e3" /><Relationship Type="http://schemas.openxmlformats.org/officeDocument/2006/relationships/slide" Target="/ppt/slides/slide5.xml" Id="R78657c5186a0440b" /><Relationship Type="http://schemas.openxmlformats.org/officeDocument/2006/relationships/slide" Target="/ppt/slides/slide6.xml" Id="Re0b27da8899c4bdd" /><Relationship Type="http://schemas.openxmlformats.org/officeDocument/2006/relationships/slide" Target="/ppt/slides/slide7.xml" Id="Rf5f50c51ba0b48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15d44eb2e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f20bd24ac4cf2" /><Relationship Type="http://schemas.openxmlformats.org/officeDocument/2006/relationships/theme" Target="/ppt/slideMasters/theme/theme1.xml" Id="R8cddd77bdc734d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5f20bd24ac4c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6e592615645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11438c41b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043a99b61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10cc8a7984c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04b274cdd40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a91dea01543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fb4ea98ef45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5 513 180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−1 099 337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15 853 624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21 837 157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 BREDESEN OPSET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71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910 791 397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AS</a:t>
            </a:r>
          </a:p>
        </p:txBody>
      </p:sp>
    </p:spTree>
  </p:cSld>
  <p:clrMapOvr>
    <a:masterClrMapping xmlns:a="http://schemas.openxmlformats.org/drawingml/2006/main"/>
  </p:clrMapOvr>
</p:sld>
</file>