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b9c7d89b39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92abe646cb4318"/>
  </p:sldMasterIdLst>
  <p:sldIdLst>
    <p:sldId xmlns:r="http://schemas.openxmlformats.org/officeDocument/2006/relationships" id="256" r:id="R23a420aae90c4b21"/>
    <p:sldId xmlns:r="http://schemas.openxmlformats.org/officeDocument/2006/relationships" id="257" r:id="R0525d6677a98454c"/>
    <p:sldId xmlns:r="http://schemas.openxmlformats.org/officeDocument/2006/relationships" id="258" r:id="Ra9cdbfd7939a4927"/>
    <p:sldId xmlns:r="http://schemas.openxmlformats.org/officeDocument/2006/relationships" id="259" r:id="R82373eb00a6b4aff"/>
    <p:sldId xmlns:r="http://schemas.openxmlformats.org/officeDocument/2006/relationships" id="260" r:id="R8956471350834401"/>
    <p:sldId xmlns:r="http://schemas.openxmlformats.org/officeDocument/2006/relationships" id="261" r:id="Rb038d8ed78064f02"/>
    <p:sldId xmlns:r="http://schemas.openxmlformats.org/officeDocument/2006/relationships" id="262" r:id="R4cbd39b8266f4b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2abe646cb4318" /><Relationship Type="http://schemas.openxmlformats.org/officeDocument/2006/relationships/slide" Target="/ppt/slides/slide1.xml" Id="R23a420aae90c4b21" /><Relationship Type="http://schemas.openxmlformats.org/officeDocument/2006/relationships/slide" Target="/ppt/slides/slide2.xml" Id="R0525d6677a98454c" /><Relationship Type="http://schemas.openxmlformats.org/officeDocument/2006/relationships/slide" Target="/ppt/slides/slide3.xml" Id="Ra9cdbfd7939a4927" /><Relationship Type="http://schemas.openxmlformats.org/officeDocument/2006/relationships/slide" Target="/ppt/slides/slide4.xml" Id="R82373eb00a6b4aff" /><Relationship Type="http://schemas.openxmlformats.org/officeDocument/2006/relationships/slide" Target="/ppt/slides/slide5.xml" Id="R8956471350834401" /><Relationship Type="http://schemas.openxmlformats.org/officeDocument/2006/relationships/slide" Target="/ppt/slides/slide6.xml" Id="Rb038d8ed78064f02" /><Relationship Type="http://schemas.openxmlformats.org/officeDocument/2006/relationships/slide" Target="/ppt/slides/slide7.xml" Id="R4cbd39b8266f4b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0cdc8ab5443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13cd2210e4055" /><Relationship Type="http://schemas.openxmlformats.org/officeDocument/2006/relationships/theme" Target="/ppt/slideMasters/theme/theme1.xml" Id="R7a5a3bb074ee4f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013cd2210e40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2b87aa48d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c00b123f147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dd930811043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c369980ab40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f60d88827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dae3e297a4a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cf9dd50e04d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INVESTMENT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1 868 999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2 229 176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ÅSE-GUNN LINDA MOSVOLD HOGGA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MARIE MOBERG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DAVID MOSVOLD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ASTRI MOSVOLD JØRGENSEN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MARTIN MOSVOLD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KARIN FAIRRINGTON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Holsteinveien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910 781 898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INVESTMENT AS</a:t>
            </a:r>
          </a:p>
        </p:txBody>
      </p:sp>
    </p:spTree>
  </p:cSld>
  <p:clrMapOvr>
    <a:masterClrMapping xmlns:a="http://schemas.openxmlformats.org/drawingml/2006/main"/>
  </p:clrMapOvr>
</p:sld>
</file>