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60680421e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1f9039cc04df7"/>
  </p:sldMasterIdLst>
  <p:sldIdLst>
    <p:sldId xmlns:r="http://schemas.openxmlformats.org/officeDocument/2006/relationships" id="256" r:id="Racaa841b0c8f4c21"/>
    <p:sldId xmlns:r="http://schemas.openxmlformats.org/officeDocument/2006/relationships" id="257" r:id="R196832a23b0f42f4"/>
    <p:sldId xmlns:r="http://schemas.openxmlformats.org/officeDocument/2006/relationships" id="258" r:id="R7319d4e1b71948b6"/>
    <p:sldId xmlns:r="http://schemas.openxmlformats.org/officeDocument/2006/relationships" id="259" r:id="R9344dd258d614a17"/>
    <p:sldId xmlns:r="http://schemas.openxmlformats.org/officeDocument/2006/relationships" id="260" r:id="R9db11106e66349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1f9039cc04df7" /><Relationship Type="http://schemas.openxmlformats.org/officeDocument/2006/relationships/slide" Target="/ppt/slides/slide1.xml" Id="Racaa841b0c8f4c21" /><Relationship Type="http://schemas.openxmlformats.org/officeDocument/2006/relationships/slide" Target="/ppt/slides/slide2.xml" Id="R196832a23b0f42f4" /><Relationship Type="http://schemas.openxmlformats.org/officeDocument/2006/relationships/slide" Target="/ppt/slides/slide3.xml" Id="R7319d4e1b71948b6" /><Relationship Type="http://schemas.openxmlformats.org/officeDocument/2006/relationships/slide" Target="/ppt/slides/slide4.xml" Id="R9344dd258d614a17" /><Relationship Type="http://schemas.openxmlformats.org/officeDocument/2006/relationships/slide" Target="/ppt/slides/slide5.xml" Id="R9db11106e66349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1cfd3c997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a30d4e6704e0f" /><Relationship Type="http://schemas.openxmlformats.org/officeDocument/2006/relationships/theme" Target="/ppt/slideMasters/theme/theme1.xml" Id="R965443a275ec40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9a30d4e6704e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beea7d0b3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dafb542dc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a9522c42c48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1293eada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98f463d14b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