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f9d680a58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335b9c0d24df7"/>
  </p:sldMasterIdLst>
  <p:sldIdLst>
    <p:sldId xmlns:r="http://schemas.openxmlformats.org/officeDocument/2006/relationships" id="256" r:id="R73b76bd69a144353"/>
    <p:sldId xmlns:r="http://schemas.openxmlformats.org/officeDocument/2006/relationships" id="257" r:id="Racf8e130e11d4dc1"/>
    <p:sldId xmlns:r="http://schemas.openxmlformats.org/officeDocument/2006/relationships" id="258" r:id="Rb2fb85ff5c4b4832"/>
    <p:sldId xmlns:r="http://schemas.openxmlformats.org/officeDocument/2006/relationships" id="259" r:id="Rde736db4550a4cf1"/>
    <p:sldId xmlns:r="http://schemas.openxmlformats.org/officeDocument/2006/relationships" id="260" r:id="R4758efbf51884864"/>
    <p:sldId xmlns:r="http://schemas.openxmlformats.org/officeDocument/2006/relationships" id="261" r:id="R816caa7a83b2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335b9c0d24df7" /><Relationship Type="http://schemas.openxmlformats.org/officeDocument/2006/relationships/slide" Target="/ppt/slides/slide1.xml" Id="R73b76bd69a144353" /><Relationship Type="http://schemas.openxmlformats.org/officeDocument/2006/relationships/slide" Target="/ppt/slides/slide2.xml" Id="Racf8e130e11d4dc1" /><Relationship Type="http://schemas.openxmlformats.org/officeDocument/2006/relationships/slide" Target="/ppt/slides/slide3.xml" Id="Rb2fb85ff5c4b4832" /><Relationship Type="http://schemas.openxmlformats.org/officeDocument/2006/relationships/slide" Target="/ppt/slides/slide4.xml" Id="Rde736db4550a4cf1" /><Relationship Type="http://schemas.openxmlformats.org/officeDocument/2006/relationships/slide" Target="/ppt/slides/slide5.xml" Id="R4758efbf51884864" /><Relationship Type="http://schemas.openxmlformats.org/officeDocument/2006/relationships/slide" Target="/ppt/slides/slide6.xml" Id="R816caa7a83b2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a51886612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bb23e13ea4f01" /><Relationship Type="http://schemas.openxmlformats.org/officeDocument/2006/relationships/theme" Target="/ppt/slideMasters/theme/theme1.xml" Id="R931784224b23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bb23e13ea4f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2ba20f6cd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488d1a54342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43deb3834c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ca0408f5b43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b5f70e88a4c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c94b6fe0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