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5f5990ba8749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11a74961954207"/>
  </p:sldMasterIdLst>
  <p:sldIdLst>
    <p:sldId xmlns:r="http://schemas.openxmlformats.org/officeDocument/2006/relationships" id="256" r:id="R6a130d852d8d449b"/>
    <p:sldId xmlns:r="http://schemas.openxmlformats.org/officeDocument/2006/relationships" id="257" r:id="R4ff0943026894fc2"/>
    <p:sldId xmlns:r="http://schemas.openxmlformats.org/officeDocument/2006/relationships" id="258" r:id="R76c47dbf717a4765"/>
    <p:sldId xmlns:r="http://schemas.openxmlformats.org/officeDocument/2006/relationships" id="259" r:id="R52492f1ef7c04496"/>
    <p:sldId xmlns:r="http://schemas.openxmlformats.org/officeDocument/2006/relationships" id="260" r:id="Rab1c94916f16407f"/>
    <p:sldId xmlns:r="http://schemas.openxmlformats.org/officeDocument/2006/relationships" id="261" r:id="R55c392099ee6498a"/>
    <p:sldId xmlns:r="http://schemas.openxmlformats.org/officeDocument/2006/relationships" id="262" r:id="R475f51309f1c41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11a74961954207" /><Relationship Type="http://schemas.openxmlformats.org/officeDocument/2006/relationships/slide" Target="/ppt/slides/slide1.xml" Id="R6a130d852d8d449b" /><Relationship Type="http://schemas.openxmlformats.org/officeDocument/2006/relationships/slide" Target="/ppt/slides/slide2.xml" Id="R4ff0943026894fc2" /><Relationship Type="http://schemas.openxmlformats.org/officeDocument/2006/relationships/slide" Target="/ppt/slides/slide3.xml" Id="R76c47dbf717a4765" /><Relationship Type="http://schemas.openxmlformats.org/officeDocument/2006/relationships/slide" Target="/ppt/slides/slide4.xml" Id="R52492f1ef7c04496" /><Relationship Type="http://schemas.openxmlformats.org/officeDocument/2006/relationships/slide" Target="/ppt/slides/slide5.xml" Id="Rab1c94916f16407f" /><Relationship Type="http://schemas.openxmlformats.org/officeDocument/2006/relationships/slide" Target="/ppt/slides/slide6.xml" Id="R55c392099ee6498a" /><Relationship Type="http://schemas.openxmlformats.org/officeDocument/2006/relationships/slide" Target="/ppt/slides/slide7.xml" Id="R475f51309f1c41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5f9e8dc25e4a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03a15857545b4" /><Relationship Type="http://schemas.openxmlformats.org/officeDocument/2006/relationships/theme" Target="/ppt/slideMasters/theme/theme1.xml" Id="Rf63a8dde481c48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803a15857545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1d4e9a5a04c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3282f729647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404419cac47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83dcd74ed42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a6c56b70942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26ed2baa04c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da92df41f4e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10 466 523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13 565 073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11 806 283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197 237 954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210 236 384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BORGE STRAY  –  44,9 %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OLAI BORGE  –  44,9 %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BORGE  –  10,3 %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Spaces, Fjordalléen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trond@borgeholding.no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www.borgeholding.no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910 732 331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HOLDING AS</a:t>
            </a:r>
          </a:p>
        </p:txBody>
      </p:sp>
    </p:spTree>
  </p:cSld>
  <p:clrMapOvr>
    <a:masterClrMapping xmlns:a="http://schemas.openxmlformats.org/drawingml/2006/main"/>
  </p:clrMapOvr>
</p:sld>
</file>