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e1fdc89d154a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36922e96aa46e7"/>
  </p:sldMasterIdLst>
  <p:sldIdLst>
    <p:sldId xmlns:r="http://schemas.openxmlformats.org/officeDocument/2006/relationships" id="256" r:id="Rab24322d17fd467e"/>
    <p:sldId xmlns:r="http://schemas.openxmlformats.org/officeDocument/2006/relationships" id="257" r:id="Re2a049e6d52c4324"/>
    <p:sldId xmlns:r="http://schemas.openxmlformats.org/officeDocument/2006/relationships" id="258" r:id="Re6fe9cf7f4ad4808"/>
    <p:sldId xmlns:r="http://schemas.openxmlformats.org/officeDocument/2006/relationships" id="259" r:id="Ra0a7bae8b6724049"/>
    <p:sldId xmlns:r="http://schemas.openxmlformats.org/officeDocument/2006/relationships" id="260" r:id="Raa12f4c144df4a97"/>
    <p:sldId xmlns:r="http://schemas.openxmlformats.org/officeDocument/2006/relationships" id="261" r:id="R056cd92b3a3c4c76"/>
    <p:sldId xmlns:r="http://schemas.openxmlformats.org/officeDocument/2006/relationships" id="262" r:id="R1c9ea9e2895746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6922e96aa46e7" /><Relationship Type="http://schemas.openxmlformats.org/officeDocument/2006/relationships/slide" Target="/ppt/slides/slide1.xml" Id="Rab24322d17fd467e" /><Relationship Type="http://schemas.openxmlformats.org/officeDocument/2006/relationships/slide" Target="/ppt/slides/slide2.xml" Id="Re2a049e6d52c4324" /><Relationship Type="http://schemas.openxmlformats.org/officeDocument/2006/relationships/slide" Target="/ppt/slides/slide3.xml" Id="Re6fe9cf7f4ad4808" /><Relationship Type="http://schemas.openxmlformats.org/officeDocument/2006/relationships/slide" Target="/ppt/slides/slide4.xml" Id="Ra0a7bae8b6724049" /><Relationship Type="http://schemas.openxmlformats.org/officeDocument/2006/relationships/slide" Target="/ppt/slides/slide5.xml" Id="Raa12f4c144df4a97" /><Relationship Type="http://schemas.openxmlformats.org/officeDocument/2006/relationships/slide" Target="/ppt/slides/slide6.xml" Id="R056cd92b3a3c4c76" /><Relationship Type="http://schemas.openxmlformats.org/officeDocument/2006/relationships/slide" Target="/ppt/slides/slide7.xml" Id="R1c9ea9e2895746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e30d0353c948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2e6a44ef64591" /><Relationship Type="http://schemas.openxmlformats.org/officeDocument/2006/relationships/theme" Target="/ppt/slideMasters/theme/theme1.xml" Id="R91c86f0900ab47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62e6a44ef645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3996cc2ef4d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8af5c201742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406c1ec5142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95cf8ee2f49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17069b9eb48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358b1697543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bad07f6d74a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ACINI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ACINI CAPITAL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−4 507 447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−8 213 760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98 437 306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135 832 818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ACINI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ALENDUS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SANARE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HJELDE CARSTEN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contact@acini.no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910 659 693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ACINI CAPITAL AS</a:t>
            </a:r>
          </a:p>
        </p:txBody>
      </p:sp>
    </p:spTree>
  </p:cSld>
  <p:clrMapOvr>
    <a:masterClrMapping xmlns:a="http://schemas.openxmlformats.org/drawingml/2006/main"/>
  </p:clrMapOvr>
</p:sld>
</file>