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00d500cfab48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89e55a11b8431c"/>
  </p:sldMasterIdLst>
  <p:sldIdLst>
    <p:sldId xmlns:r="http://schemas.openxmlformats.org/officeDocument/2006/relationships" id="256" r:id="R40ede3ddda7f4997"/>
    <p:sldId xmlns:r="http://schemas.openxmlformats.org/officeDocument/2006/relationships" id="257" r:id="Ra0ddd3c952ed4f7a"/>
    <p:sldId xmlns:r="http://schemas.openxmlformats.org/officeDocument/2006/relationships" id="258" r:id="R6baa251fbf6a4f80"/>
    <p:sldId xmlns:r="http://schemas.openxmlformats.org/officeDocument/2006/relationships" id="259" r:id="R4adf5acc47b84739"/>
    <p:sldId xmlns:r="http://schemas.openxmlformats.org/officeDocument/2006/relationships" id="260" r:id="R05f1fe2b0c0b4232"/>
    <p:sldId xmlns:r="http://schemas.openxmlformats.org/officeDocument/2006/relationships" id="261" r:id="R331c430065c64166"/>
    <p:sldId xmlns:r="http://schemas.openxmlformats.org/officeDocument/2006/relationships" id="262" r:id="Rb6193584bb4644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89e55a11b8431c" /><Relationship Type="http://schemas.openxmlformats.org/officeDocument/2006/relationships/slide" Target="/ppt/slides/slide1.xml" Id="R40ede3ddda7f4997" /><Relationship Type="http://schemas.openxmlformats.org/officeDocument/2006/relationships/slide" Target="/ppt/slides/slide2.xml" Id="Ra0ddd3c952ed4f7a" /><Relationship Type="http://schemas.openxmlformats.org/officeDocument/2006/relationships/slide" Target="/ppt/slides/slide3.xml" Id="R6baa251fbf6a4f80" /><Relationship Type="http://schemas.openxmlformats.org/officeDocument/2006/relationships/slide" Target="/ppt/slides/slide4.xml" Id="R4adf5acc47b84739" /><Relationship Type="http://schemas.openxmlformats.org/officeDocument/2006/relationships/slide" Target="/ppt/slides/slide5.xml" Id="R05f1fe2b0c0b4232" /><Relationship Type="http://schemas.openxmlformats.org/officeDocument/2006/relationships/slide" Target="/ppt/slides/slide6.xml" Id="R331c430065c64166" /><Relationship Type="http://schemas.openxmlformats.org/officeDocument/2006/relationships/slide" Target="/ppt/slides/slide7.xml" Id="Rb6193584bb4644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70e1040c5a44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d961d07fe4ac1" /><Relationship Type="http://schemas.openxmlformats.org/officeDocument/2006/relationships/theme" Target="/ppt/slideMasters/theme/theme1.xml" Id="R79dd09b1660c4b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ed961d07fe4a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7cb8204bb46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2ac5772434d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2d49281b248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4c6868eca4b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40a5a43f04a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5c1b9485e40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7dfbf17f048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BJERKREIM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BJERKREIM GRUPPEN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95 218 187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5 503 234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7 851 769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139 862 129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155 620 323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GÅSLAND RUNE SVERRE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GÅSLAND TOR OLAV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910 621 467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GRUPPEN AS</a:t>
            </a:r>
          </a:p>
        </p:txBody>
      </p:sp>
    </p:spTree>
  </p:cSld>
  <p:clrMapOvr>
    <a:masterClrMapping xmlns:a="http://schemas.openxmlformats.org/drawingml/2006/main"/>
  </p:clrMapOvr>
</p:sld>
</file>