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668bda13a24d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80f829c25542b1"/>
  </p:sldMasterIdLst>
  <p:sldIdLst>
    <p:sldId xmlns:r="http://schemas.openxmlformats.org/officeDocument/2006/relationships" id="256" r:id="Rb51554328db14bf6"/>
    <p:sldId xmlns:r="http://schemas.openxmlformats.org/officeDocument/2006/relationships" id="257" r:id="Rff2a46e6d0304418"/>
    <p:sldId xmlns:r="http://schemas.openxmlformats.org/officeDocument/2006/relationships" id="258" r:id="R6769cd1e07e9461a"/>
    <p:sldId xmlns:r="http://schemas.openxmlformats.org/officeDocument/2006/relationships" id="259" r:id="R592d9e2305c144d7"/>
    <p:sldId xmlns:r="http://schemas.openxmlformats.org/officeDocument/2006/relationships" id="260" r:id="R79ec9ddd816942dd"/>
    <p:sldId xmlns:r="http://schemas.openxmlformats.org/officeDocument/2006/relationships" id="261" r:id="Rc3865f1988574f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80f829c25542b1" /><Relationship Type="http://schemas.openxmlformats.org/officeDocument/2006/relationships/slide" Target="/ppt/slides/slide1.xml" Id="Rb51554328db14bf6" /><Relationship Type="http://schemas.openxmlformats.org/officeDocument/2006/relationships/slide" Target="/ppt/slides/slide2.xml" Id="Rff2a46e6d0304418" /><Relationship Type="http://schemas.openxmlformats.org/officeDocument/2006/relationships/slide" Target="/ppt/slides/slide3.xml" Id="R6769cd1e07e9461a" /><Relationship Type="http://schemas.openxmlformats.org/officeDocument/2006/relationships/slide" Target="/ppt/slides/slide4.xml" Id="R592d9e2305c144d7" /><Relationship Type="http://schemas.openxmlformats.org/officeDocument/2006/relationships/slide" Target="/ppt/slides/slide5.xml" Id="R79ec9ddd816942dd" /><Relationship Type="http://schemas.openxmlformats.org/officeDocument/2006/relationships/slide" Target="/ppt/slides/slide6.xml" Id="Rc3865f1988574f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84156334e049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6c6926d924e8f" /><Relationship Type="http://schemas.openxmlformats.org/officeDocument/2006/relationships/theme" Target="/ppt/slideMasters/theme/theme1.xml" Id="Rae459a15abe143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86c6926d924e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2cad3cfce245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7a0988c8b4c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dbac090c5645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2f2947ca443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b5b72ab0943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5cad290e44e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TIDSSKRIFTREKLAME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TIDSSKRIFTREKLAME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TIDSSKRIFTREKLAME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TIDSSKRIFTREKLAME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TIDSSKRIFTREKLAME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TIDSSKRIFTREKLAME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422 781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422 781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TIDSSKRIFTREKLAME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910 578 227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TIDSSKRIFTREKLAME AS</a:t>
            </a:r>
          </a:p>
        </p:txBody>
      </p:sp>
    </p:spTree>
  </p:cSld>
  <p:clrMapOvr>
    <a:masterClrMapping xmlns:a="http://schemas.openxmlformats.org/drawingml/2006/main"/>
  </p:clrMapOvr>
</p:sld>
</file>