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172b5b34d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83f73b71db43cc"/>
  </p:sldMasterIdLst>
  <p:sldIdLst>
    <p:sldId xmlns:r="http://schemas.openxmlformats.org/officeDocument/2006/relationships" id="256" r:id="Rc3a82751dc0a48cb"/>
    <p:sldId xmlns:r="http://schemas.openxmlformats.org/officeDocument/2006/relationships" id="257" r:id="R330206153d77462b"/>
    <p:sldId xmlns:r="http://schemas.openxmlformats.org/officeDocument/2006/relationships" id="258" r:id="Rb1077a50fe08412c"/>
    <p:sldId xmlns:r="http://schemas.openxmlformats.org/officeDocument/2006/relationships" id="259" r:id="R4831533e37eb4fc6"/>
    <p:sldId xmlns:r="http://schemas.openxmlformats.org/officeDocument/2006/relationships" id="260" r:id="Rcdb7a5653d5b4880"/>
    <p:sldId xmlns:r="http://schemas.openxmlformats.org/officeDocument/2006/relationships" id="261" r:id="R27b1763ca0b7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83f73b71db43cc" /><Relationship Type="http://schemas.openxmlformats.org/officeDocument/2006/relationships/slide" Target="/ppt/slides/slide1.xml" Id="Rc3a82751dc0a48cb" /><Relationship Type="http://schemas.openxmlformats.org/officeDocument/2006/relationships/slide" Target="/ppt/slides/slide2.xml" Id="R330206153d77462b" /><Relationship Type="http://schemas.openxmlformats.org/officeDocument/2006/relationships/slide" Target="/ppt/slides/slide3.xml" Id="Rb1077a50fe08412c" /><Relationship Type="http://schemas.openxmlformats.org/officeDocument/2006/relationships/slide" Target="/ppt/slides/slide4.xml" Id="R4831533e37eb4fc6" /><Relationship Type="http://schemas.openxmlformats.org/officeDocument/2006/relationships/slide" Target="/ppt/slides/slide5.xml" Id="Rcdb7a5653d5b4880" /><Relationship Type="http://schemas.openxmlformats.org/officeDocument/2006/relationships/slide" Target="/ppt/slides/slide6.xml" Id="R27b1763ca0b7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9c682fbb6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609e283e54e31" /><Relationship Type="http://schemas.openxmlformats.org/officeDocument/2006/relationships/theme" Target="/ppt/slideMasters/theme/theme1.xml" Id="R3f1aff0f20ae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609e283e54e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8e61959e8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4b29ac48e4d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bacae2de1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43dd3f2a9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f46c0d4d8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fc4e8ff3a42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4 048 164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5 933 525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25 835 194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910 576 917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BILBYGG AS</a:t>
            </a:r>
          </a:p>
        </p:txBody>
      </p:sp>
    </p:spTree>
  </p:cSld>
  <p:clrMapOvr>
    <a:masterClrMapping xmlns:a="http://schemas.openxmlformats.org/drawingml/2006/main"/>
  </p:clrMapOvr>
</p:sld>
</file>