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4f8a8f1e914f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57c4ba767a42a2"/>
  </p:sldMasterIdLst>
  <p:sldIdLst>
    <p:sldId xmlns:r="http://schemas.openxmlformats.org/officeDocument/2006/relationships" id="256" r:id="R64d13f9fa5934d5b"/>
    <p:sldId xmlns:r="http://schemas.openxmlformats.org/officeDocument/2006/relationships" id="257" r:id="Rb8d8c123a1344a17"/>
    <p:sldId xmlns:r="http://schemas.openxmlformats.org/officeDocument/2006/relationships" id="258" r:id="Ra16aa91e69544aca"/>
    <p:sldId xmlns:r="http://schemas.openxmlformats.org/officeDocument/2006/relationships" id="259" r:id="Raf2d50c8d89443ee"/>
    <p:sldId xmlns:r="http://schemas.openxmlformats.org/officeDocument/2006/relationships" id="260" r:id="Rc4f59522e7f046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57c4ba767a42a2" /><Relationship Type="http://schemas.openxmlformats.org/officeDocument/2006/relationships/slide" Target="/ppt/slides/slide1.xml" Id="R64d13f9fa5934d5b" /><Relationship Type="http://schemas.openxmlformats.org/officeDocument/2006/relationships/slide" Target="/ppt/slides/slide2.xml" Id="Rb8d8c123a1344a17" /><Relationship Type="http://schemas.openxmlformats.org/officeDocument/2006/relationships/slide" Target="/ppt/slides/slide3.xml" Id="Ra16aa91e69544aca" /><Relationship Type="http://schemas.openxmlformats.org/officeDocument/2006/relationships/slide" Target="/ppt/slides/slide4.xml" Id="Raf2d50c8d89443ee" /><Relationship Type="http://schemas.openxmlformats.org/officeDocument/2006/relationships/slide" Target="/ppt/slides/slide5.xml" Id="Rc4f59522e7f046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93023eb3534f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8b8c9935949bc" /><Relationship Type="http://schemas.openxmlformats.org/officeDocument/2006/relationships/theme" Target="/ppt/slideMasters/theme/theme1.xml" Id="R6fefd9f416c549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28b8c9935949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76c8d712145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3103bebb44f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e95a3501440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6c6b4adf343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fdbb4cff34c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CONTAINERPARTNER SHIPPING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CONTAINERPARTNER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CONTAINERPARTNER SHIPPING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CONTAINERPARTNER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CONTAINERPARTNER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CONTAINERPARTNER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910 560 832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CONTAINERPARTNER SHIPPING AS</a:t>
            </a:r>
          </a:p>
        </p:txBody>
      </p:sp>
    </p:spTree>
  </p:cSld>
  <p:clrMapOvr>
    <a:masterClrMapping xmlns:a="http://schemas.openxmlformats.org/drawingml/2006/main"/>
  </p:clrMapOvr>
</p:sld>
</file>