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d536847a449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fef3c742543cc"/>
  </p:sldMasterIdLst>
  <p:sldIdLst>
    <p:sldId xmlns:r="http://schemas.openxmlformats.org/officeDocument/2006/relationships" id="256" r:id="Re16b881277514442"/>
    <p:sldId xmlns:r="http://schemas.openxmlformats.org/officeDocument/2006/relationships" id="257" r:id="R009a4b7407764b88"/>
    <p:sldId xmlns:r="http://schemas.openxmlformats.org/officeDocument/2006/relationships" id="258" r:id="R4cd004c922594f3b"/>
    <p:sldId xmlns:r="http://schemas.openxmlformats.org/officeDocument/2006/relationships" id="259" r:id="Rbb37d1c0273e4d47"/>
    <p:sldId xmlns:r="http://schemas.openxmlformats.org/officeDocument/2006/relationships" id="260" r:id="R10e4e08acbd045e8"/>
    <p:sldId xmlns:r="http://schemas.openxmlformats.org/officeDocument/2006/relationships" id="261" r:id="R86fd24c95b694ca8"/>
    <p:sldId xmlns:r="http://schemas.openxmlformats.org/officeDocument/2006/relationships" id="262" r:id="Rb1dbf271fba948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fef3c742543cc" /><Relationship Type="http://schemas.openxmlformats.org/officeDocument/2006/relationships/slide" Target="/ppt/slides/slide1.xml" Id="Re16b881277514442" /><Relationship Type="http://schemas.openxmlformats.org/officeDocument/2006/relationships/slide" Target="/ppt/slides/slide2.xml" Id="R009a4b7407764b88" /><Relationship Type="http://schemas.openxmlformats.org/officeDocument/2006/relationships/slide" Target="/ppt/slides/slide3.xml" Id="R4cd004c922594f3b" /><Relationship Type="http://schemas.openxmlformats.org/officeDocument/2006/relationships/slide" Target="/ppt/slides/slide4.xml" Id="Rbb37d1c0273e4d47" /><Relationship Type="http://schemas.openxmlformats.org/officeDocument/2006/relationships/slide" Target="/ppt/slides/slide5.xml" Id="R10e4e08acbd045e8" /><Relationship Type="http://schemas.openxmlformats.org/officeDocument/2006/relationships/slide" Target="/ppt/slides/slide6.xml" Id="R86fd24c95b694ca8" /><Relationship Type="http://schemas.openxmlformats.org/officeDocument/2006/relationships/slide" Target="/ppt/slides/slide7.xml" Id="Rb1dbf271fba948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0538a0eab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770c29b96457b" /><Relationship Type="http://schemas.openxmlformats.org/officeDocument/2006/relationships/theme" Target="/ppt/slideMasters/theme/theme1.xml" Id="Ra91b1482fbcf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770c29b9645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8a3ca4f3946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c6f891f3d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4f105f2984f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26c2a0595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fd4460e4541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52d4e6c3a4e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c89ec5a6b48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TIDE BUSS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 BUSS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3 564 375 593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58 687 899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−20 711 635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358 244 179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2 229 165 521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05505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post@tide.no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910 500 805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BUSS AS</a:t>
            </a:r>
          </a:p>
        </p:txBody>
      </p:sp>
    </p:spTree>
  </p:cSld>
  <p:clrMapOvr>
    <a:masterClrMapping xmlns:a="http://schemas.openxmlformats.org/drawingml/2006/main"/>
  </p:clrMapOvr>
</p:sld>
</file>