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dcaf46a26542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0d7179ebaa4e4d"/>
  </p:sldMasterIdLst>
  <p:sldIdLst>
    <p:sldId xmlns:r="http://schemas.openxmlformats.org/officeDocument/2006/relationships" id="256" r:id="Ra10ef8d44a0a485a"/>
    <p:sldId xmlns:r="http://schemas.openxmlformats.org/officeDocument/2006/relationships" id="257" r:id="Rde5fc7ce94fa4480"/>
    <p:sldId xmlns:r="http://schemas.openxmlformats.org/officeDocument/2006/relationships" id="258" r:id="R1bb405a02c4848a3"/>
    <p:sldId xmlns:r="http://schemas.openxmlformats.org/officeDocument/2006/relationships" id="259" r:id="R30d4535fa4f741c0"/>
    <p:sldId xmlns:r="http://schemas.openxmlformats.org/officeDocument/2006/relationships" id="260" r:id="Rcd49b27e2d474338"/>
    <p:sldId xmlns:r="http://schemas.openxmlformats.org/officeDocument/2006/relationships" id="261" r:id="Rd31ffbfba23e424e"/>
    <p:sldId xmlns:r="http://schemas.openxmlformats.org/officeDocument/2006/relationships" id="262" r:id="R2e09679b789c4e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0d7179ebaa4e4d" /><Relationship Type="http://schemas.openxmlformats.org/officeDocument/2006/relationships/slide" Target="/ppt/slides/slide1.xml" Id="Ra10ef8d44a0a485a" /><Relationship Type="http://schemas.openxmlformats.org/officeDocument/2006/relationships/slide" Target="/ppt/slides/slide2.xml" Id="Rde5fc7ce94fa4480" /><Relationship Type="http://schemas.openxmlformats.org/officeDocument/2006/relationships/slide" Target="/ppt/slides/slide3.xml" Id="R1bb405a02c4848a3" /><Relationship Type="http://schemas.openxmlformats.org/officeDocument/2006/relationships/slide" Target="/ppt/slides/slide4.xml" Id="R30d4535fa4f741c0" /><Relationship Type="http://schemas.openxmlformats.org/officeDocument/2006/relationships/slide" Target="/ppt/slides/slide5.xml" Id="Rcd49b27e2d474338" /><Relationship Type="http://schemas.openxmlformats.org/officeDocument/2006/relationships/slide" Target="/ppt/slides/slide6.xml" Id="Rd31ffbfba23e424e" /><Relationship Type="http://schemas.openxmlformats.org/officeDocument/2006/relationships/slide" Target="/ppt/slides/slide7.xml" Id="R2e09679b789c4e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e18b49cc3340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6d0e59bb44544" /><Relationship Type="http://schemas.openxmlformats.org/officeDocument/2006/relationships/theme" Target="/ppt/slideMasters/theme/theme1.xml" Id="R6e79db882f6c42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56d0e59bb445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d7f424dd84a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a564134184d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71e7493c04f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ca2814eef4b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0df63ee664b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e7694da6348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6065e838349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AHLSELL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AHLSELL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AHLSELL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AHLSELL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AHLSELL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AHLSELL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8 302 698 642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133 714 636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324 652 995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1 863 126 562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5 188 760 396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AHLSELL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AHLSELL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AHLSELL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Bjerckes vei 22B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44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www.ahlsell.no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910 478 656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AHLSELL NORGE AS</a:t>
            </a:r>
          </a:p>
        </p:txBody>
      </p:sp>
    </p:spTree>
  </p:cSld>
  <p:clrMapOvr>
    <a:masterClrMapping xmlns:a="http://schemas.openxmlformats.org/drawingml/2006/main"/>
  </p:clrMapOvr>
</p:sld>
</file>