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ed6381eb5c49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597bc9894e4e27"/>
  </p:sldMasterIdLst>
  <p:sldIdLst>
    <p:sldId xmlns:r="http://schemas.openxmlformats.org/officeDocument/2006/relationships" id="256" r:id="R57d91ce0712641fe"/>
    <p:sldId xmlns:r="http://schemas.openxmlformats.org/officeDocument/2006/relationships" id="257" r:id="R80ac7572496844ca"/>
    <p:sldId xmlns:r="http://schemas.openxmlformats.org/officeDocument/2006/relationships" id="258" r:id="Rf3f5432645604d5a"/>
    <p:sldId xmlns:r="http://schemas.openxmlformats.org/officeDocument/2006/relationships" id="259" r:id="R307b550b09bb4681"/>
    <p:sldId xmlns:r="http://schemas.openxmlformats.org/officeDocument/2006/relationships" id="260" r:id="R4cd5043207084f37"/>
    <p:sldId xmlns:r="http://schemas.openxmlformats.org/officeDocument/2006/relationships" id="261" r:id="R313331f3fea34b51"/>
    <p:sldId xmlns:r="http://schemas.openxmlformats.org/officeDocument/2006/relationships" id="262" r:id="Rd4ed8ce2f5bf48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97bc9894e4e27" /><Relationship Type="http://schemas.openxmlformats.org/officeDocument/2006/relationships/slide" Target="/ppt/slides/slide1.xml" Id="R57d91ce0712641fe" /><Relationship Type="http://schemas.openxmlformats.org/officeDocument/2006/relationships/slide" Target="/ppt/slides/slide2.xml" Id="R80ac7572496844ca" /><Relationship Type="http://schemas.openxmlformats.org/officeDocument/2006/relationships/slide" Target="/ppt/slides/slide3.xml" Id="Rf3f5432645604d5a" /><Relationship Type="http://schemas.openxmlformats.org/officeDocument/2006/relationships/slide" Target="/ppt/slides/slide4.xml" Id="R307b550b09bb4681" /><Relationship Type="http://schemas.openxmlformats.org/officeDocument/2006/relationships/slide" Target="/ppt/slides/slide5.xml" Id="R4cd5043207084f37" /><Relationship Type="http://schemas.openxmlformats.org/officeDocument/2006/relationships/slide" Target="/ppt/slides/slide6.xml" Id="R313331f3fea34b51" /><Relationship Type="http://schemas.openxmlformats.org/officeDocument/2006/relationships/slide" Target="/ppt/slides/slide7.xml" Id="Rd4ed8ce2f5bf48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fb163a1b142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aa40d41ff46eb" /><Relationship Type="http://schemas.openxmlformats.org/officeDocument/2006/relationships/theme" Target="/ppt/slideMasters/theme/theme1.xml" Id="R5165f73e94934f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2aa40d41ff46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44af028894d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eda26aa2749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ee5af89bb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fde0d564f41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d2b7fdfb446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7f3d26c1e44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c14ea5212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SIGFRED BENTZEN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SIGFRED BENTZEN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SIGFRED BENTZEN &amp; SØNN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SIGFRED BENTZEN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SIGFRED BENTZEN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SIGFRED BENTZEN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26 337 479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−987 675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−710 977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4 576 335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11 507 890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SIGFRED BENTZEN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BENTZEN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SIGFRED BENTZEN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322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79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www.sigfredbentzen.no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910 462 105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SIGFRED BENTZEN &amp; SØNN AS</a:t>
            </a:r>
          </a:p>
        </p:txBody>
      </p:sp>
    </p:spTree>
  </p:cSld>
  <p:clrMapOvr>
    <a:masterClrMapping xmlns:a="http://schemas.openxmlformats.org/drawingml/2006/main"/>
  </p:clrMapOvr>
</p:sld>
</file>