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b5f3dbad8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67c38322e431e"/>
  </p:sldMasterIdLst>
  <p:sldIdLst>
    <p:sldId xmlns:r="http://schemas.openxmlformats.org/officeDocument/2006/relationships" id="256" r:id="R41025ad8bb0942a0"/>
    <p:sldId xmlns:r="http://schemas.openxmlformats.org/officeDocument/2006/relationships" id="257" r:id="R8159d540ad46490f"/>
    <p:sldId xmlns:r="http://schemas.openxmlformats.org/officeDocument/2006/relationships" id="258" r:id="R64e16314cb7f480b"/>
    <p:sldId xmlns:r="http://schemas.openxmlformats.org/officeDocument/2006/relationships" id="259" r:id="R30f29f7287d74a3b"/>
    <p:sldId xmlns:r="http://schemas.openxmlformats.org/officeDocument/2006/relationships" id="260" r:id="R68deb082a67f4355"/>
    <p:sldId xmlns:r="http://schemas.openxmlformats.org/officeDocument/2006/relationships" id="261" r:id="Rb9fd67216b3b43a8"/>
    <p:sldId xmlns:r="http://schemas.openxmlformats.org/officeDocument/2006/relationships" id="262" r:id="Rae5f1b7474be47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67c38322e431e" /><Relationship Type="http://schemas.openxmlformats.org/officeDocument/2006/relationships/slide" Target="/ppt/slides/slide1.xml" Id="R41025ad8bb0942a0" /><Relationship Type="http://schemas.openxmlformats.org/officeDocument/2006/relationships/slide" Target="/ppt/slides/slide2.xml" Id="R8159d540ad46490f" /><Relationship Type="http://schemas.openxmlformats.org/officeDocument/2006/relationships/slide" Target="/ppt/slides/slide3.xml" Id="R64e16314cb7f480b" /><Relationship Type="http://schemas.openxmlformats.org/officeDocument/2006/relationships/slide" Target="/ppt/slides/slide4.xml" Id="R30f29f7287d74a3b" /><Relationship Type="http://schemas.openxmlformats.org/officeDocument/2006/relationships/slide" Target="/ppt/slides/slide5.xml" Id="R68deb082a67f4355" /><Relationship Type="http://schemas.openxmlformats.org/officeDocument/2006/relationships/slide" Target="/ppt/slides/slide6.xml" Id="Rb9fd67216b3b43a8" /><Relationship Type="http://schemas.openxmlformats.org/officeDocument/2006/relationships/slide" Target="/ppt/slides/slide7.xml" Id="Rae5f1b7474be47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e279e2a1e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4022cc5174f34" /><Relationship Type="http://schemas.openxmlformats.org/officeDocument/2006/relationships/theme" Target="/ppt/slideMasters/theme/theme1.xml" Id="R2daa97ad76f943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74022cc5174f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e009df7df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846fe83a8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7fa3c1660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bd5c7d7fc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87643bc26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ce38dbb4547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d70675d23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JOHANSEN AS ble etablert [år] og holder til i Seljord.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487 930 869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42 241 450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29 410 217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88 478 399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259 994 744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FRANZEFOSS PUKK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 HOLDING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SELAKER HOLDING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TOLLEHAUGEN HOLDING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Brøløsvegen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06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www.alfj.no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910 402 722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JOHANSEN AS</a:t>
            </a:r>
          </a:p>
        </p:txBody>
      </p:sp>
    </p:spTree>
  </p:cSld>
  <p:clrMapOvr>
    <a:masterClrMapping xmlns:a="http://schemas.openxmlformats.org/drawingml/2006/main"/>
  </p:clrMapOvr>
</p:sld>
</file>