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3168246a9b43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c06af4dc77427c"/>
  </p:sldMasterIdLst>
  <p:sldIdLst>
    <p:sldId xmlns:r="http://schemas.openxmlformats.org/officeDocument/2006/relationships" id="256" r:id="R3efa7ff457aa487a"/>
    <p:sldId xmlns:r="http://schemas.openxmlformats.org/officeDocument/2006/relationships" id="257" r:id="Raf229f1b083547c1"/>
    <p:sldId xmlns:r="http://schemas.openxmlformats.org/officeDocument/2006/relationships" id="258" r:id="R79a8e02cf0b941e7"/>
    <p:sldId xmlns:r="http://schemas.openxmlformats.org/officeDocument/2006/relationships" id="259" r:id="Rf1326c4a0b72469f"/>
    <p:sldId xmlns:r="http://schemas.openxmlformats.org/officeDocument/2006/relationships" id="260" r:id="R94f5bfeef2d34bf4"/>
    <p:sldId xmlns:r="http://schemas.openxmlformats.org/officeDocument/2006/relationships" id="261" r:id="Rfcba66573397451c"/>
    <p:sldId xmlns:r="http://schemas.openxmlformats.org/officeDocument/2006/relationships" id="262" r:id="R571e15a7ab4049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c06af4dc77427c" /><Relationship Type="http://schemas.openxmlformats.org/officeDocument/2006/relationships/slide" Target="/ppt/slides/slide1.xml" Id="R3efa7ff457aa487a" /><Relationship Type="http://schemas.openxmlformats.org/officeDocument/2006/relationships/slide" Target="/ppt/slides/slide2.xml" Id="Raf229f1b083547c1" /><Relationship Type="http://schemas.openxmlformats.org/officeDocument/2006/relationships/slide" Target="/ppt/slides/slide3.xml" Id="R79a8e02cf0b941e7" /><Relationship Type="http://schemas.openxmlformats.org/officeDocument/2006/relationships/slide" Target="/ppt/slides/slide4.xml" Id="Rf1326c4a0b72469f" /><Relationship Type="http://schemas.openxmlformats.org/officeDocument/2006/relationships/slide" Target="/ppt/slides/slide5.xml" Id="R94f5bfeef2d34bf4" /><Relationship Type="http://schemas.openxmlformats.org/officeDocument/2006/relationships/slide" Target="/ppt/slides/slide6.xml" Id="Rfcba66573397451c" /><Relationship Type="http://schemas.openxmlformats.org/officeDocument/2006/relationships/slide" Target="/ppt/slides/slide7.xml" Id="R571e15a7ab4049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7d32710c7a40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6bf15e1d541e5" /><Relationship Type="http://schemas.openxmlformats.org/officeDocument/2006/relationships/theme" Target="/ppt/slideMasters/theme/theme1.xml" Id="Re5a20ab12bfb47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36bf15e1d541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712fdb7e249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c6f4c58d546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ed598ec2041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1c6c756c149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5427f4d7848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85451a3b147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8dc96014c48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JACO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JACO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JACO ble etablert [år] og holder til i Skotselv.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JACO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JACO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JACO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24 287 721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847 336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880 471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20 639 390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28 320 490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JACO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HOMELIEN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JACO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Hellerudveien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3330 Skotselv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75 63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jacoas@online.no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910 386 441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JACO</a:t>
            </a:r>
          </a:p>
        </p:txBody>
      </p:sp>
    </p:spTree>
  </p:cSld>
  <p:clrMapOvr>
    <a:masterClrMapping xmlns:a="http://schemas.openxmlformats.org/drawingml/2006/main"/>
  </p:clrMapOvr>
</p:sld>
</file>