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323e080c5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407af3a6b439d"/>
  </p:sldMasterIdLst>
  <p:sldIdLst>
    <p:sldId xmlns:r="http://schemas.openxmlformats.org/officeDocument/2006/relationships" id="256" r:id="Rf1da4b39a6df483b"/>
    <p:sldId xmlns:r="http://schemas.openxmlformats.org/officeDocument/2006/relationships" id="257" r:id="R8183993e9e4f4f2b"/>
    <p:sldId xmlns:r="http://schemas.openxmlformats.org/officeDocument/2006/relationships" id="258" r:id="Ra6aa8e99046940c0"/>
    <p:sldId xmlns:r="http://schemas.openxmlformats.org/officeDocument/2006/relationships" id="259" r:id="Re559e0106c2347d2"/>
    <p:sldId xmlns:r="http://schemas.openxmlformats.org/officeDocument/2006/relationships" id="260" r:id="R1b301354e30a4fed"/>
    <p:sldId xmlns:r="http://schemas.openxmlformats.org/officeDocument/2006/relationships" id="261" r:id="R4b7635bd8c46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407af3a6b439d" /><Relationship Type="http://schemas.openxmlformats.org/officeDocument/2006/relationships/slide" Target="/ppt/slides/slide1.xml" Id="Rf1da4b39a6df483b" /><Relationship Type="http://schemas.openxmlformats.org/officeDocument/2006/relationships/slide" Target="/ppt/slides/slide2.xml" Id="R8183993e9e4f4f2b" /><Relationship Type="http://schemas.openxmlformats.org/officeDocument/2006/relationships/slide" Target="/ppt/slides/slide3.xml" Id="Ra6aa8e99046940c0" /><Relationship Type="http://schemas.openxmlformats.org/officeDocument/2006/relationships/slide" Target="/ppt/slides/slide4.xml" Id="Re559e0106c2347d2" /><Relationship Type="http://schemas.openxmlformats.org/officeDocument/2006/relationships/slide" Target="/ppt/slides/slide5.xml" Id="R1b301354e30a4fed" /><Relationship Type="http://schemas.openxmlformats.org/officeDocument/2006/relationships/slide" Target="/ppt/slides/slide6.xml" Id="R4b7635bd8c46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f2e384f17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2cc3a48849a1" /><Relationship Type="http://schemas.openxmlformats.org/officeDocument/2006/relationships/theme" Target="/ppt/slideMasters/theme/theme1.xml" Id="Rf67aa1a60ae9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5b2cc3a488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bfba13850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abe0472f4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7f1db982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49809c620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90e5cc61a4e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d984e254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BACKE STOR-OSLO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STOR-OSLO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23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post.gmb@backe.no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910 380 044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STOR-OSLO AS</a:t>
            </a:r>
          </a:p>
        </p:txBody>
      </p:sp>
    </p:spTree>
  </p:cSld>
  <p:clrMapOvr>
    <a:masterClrMapping xmlns:a="http://schemas.openxmlformats.org/drawingml/2006/main"/>
  </p:clrMapOvr>
</p:sld>
</file>