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17d63dcbaee46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0155b8a740442f"/>
  </p:sldMasterIdLst>
  <p:sldIdLst>
    <p:sldId xmlns:r="http://schemas.openxmlformats.org/officeDocument/2006/relationships" id="256" r:id="Rc831c944031e4638"/>
    <p:sldId xmlns:r="http://schemas.openxmlformats.org/officeDocument/2006/relationships" id="257" r:id="R6e9cf09e27aa43ed"/>
    <p:sldId xmlns:r="http://schemas.openxmlformats.org/officeDocument/2006/relationships" id="258" r:id="R7ab30c53756b4715"/>
    <p:sldId xmlns:r="http://schemas.openxmlformats.org/officeDocument/2006/relationships" id="259" r:id="R995bea2ed7de4e00"/>
    <p:sldId xmlns:r="http://schemas.openxmlformats.org/officeDocument/2006/relationships" id="260" r:id="R1a1386d10eec48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0155b8a740442f" /><Relationship Type="http://schemas.openxmlformats.org/officeDocument/2006/relationships/slide" Target="/ppt/slides/slide1.xml" Id="Rc831c944031e4638" /><Relationship Type="http://schemas.openxmlformats.org/officeDocument/2006/relationships/slide" Target="/ppt/slides/slide2.xml" Id="R6e9cf09e27aa43ed" /><Relationship Type="http://schemas.openxmlformats.org/officeDocument/2006/relationships/slide" Target="/ppt/slides/slide3.xml" Id="R7ab30c53756b4715" /><Relationship Type="http://schemas.openxmlformats.org/officeDocument/2006/relationships/slide" Target="/ppt/slides/slide4.xml" Id="R995bea2ed7de4e00" /><Relationship Type="http://schemas.openxmlformats.org/officeDocument/2006/relationships/slide" Target="/ppt/slides/slide5.xml" Id="R1a1386d10eec48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9c74aa739d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6d7e5172b44cd6" /><Relationship Type="http://schemas.openxmlformats.org/officeDocument/2006/relationships/theme" Target="/ppt/slideMasters/theme/theme1.xml" Id="Rf26ee3511fb14f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6d7e5172b4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7535832b346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2619db5a82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9fbe640d1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321520fb042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4504db9b447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GAIA TRAFIKK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GAIA TRAFIKK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910 363 239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GAIA TRAFIKK AS</a:t>
            </a:r>
          </a:p>
        </p:txBody>
      </p:sp>
    </p:spTree>
  </p:cSld>
  <p:clrMapOvr>
    <a:masterClrMapping xmlns:a="http://schemas.openxmlformats.org/drawingml/2006/main"/>
  </p:clrMapOvr>
</p:sld>
</file>