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7b4f3af76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ffe8673794360"/>
  </p:sldMasterIdLst>
  <p:sldIdLst>
    <p:sldId xmlns:r="http://schemas.openxmlformats.org/officeDocument/2006/relationships" id="256" r:id="Ra2974371916441fd"/>
    <p:sldId xmlns:r="http://schemas.openxmlformats.org/officeDocument/2006/relationships" id="257" r:id="R7d24d5ae1a804ddd"/>
    <p:sldId xmlns:r="http://schemas.openxmlformats.org/officeDocument/2006/relationships" id="258" r:id="R432e891235b84a0e"/>
    <p:sldId xmlns:r="http://schemas.openxmlformats.org/officeDocument/2006/relationships" id="259" r:id="Rd8a1961cf77d4ac2"/>
    <p:sldId xmlns:r="http://schemas.openxmlformats.org/officeDocument/2006/relationships" id="260" r:id="Rd5ac06b1d4fd4167"/>
    <p:sldId xmlns:r="http://schemas.openxmlformats.org/officeDocument/2006/relationships" id="261" r:id="R4d8b603c0dc0479e"/>
    <p:sldId xmlns:r="http://schemas.openxmlformats.org/officeDocument/2006/relationships" id="262" r:id="R5eb3debe5508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ffe8673794360" /><Relationship Type="http://schemas.openxmlformats.org/officeDocument/2006/relationships/slide" Target="/ppt/slides/slide1.xml" Id="Ra2974371916441fd" /><Relationship Type="http://schemas.openxmlformats.org/officeDocument/2006/relationships/slide" Target="/ppt/slides/slide2.xml" Id="R7d24d5ae1a804ddd" /><Relationship Type="http://schemas.openxmlformats.org/officeDocument/2006/relationships/slide" Target="/ppt/slides/slide3.xml" Id="R432e891235b84a0e" /><Relationship Type="http://schemas.openxmlformats.org/officeDocument/2006/relationships/slide" Target="/ppt/slides/slide4.xml" Id="Rd8a1961cf77d4ac2" /><Relationship Type="http://schemas.openxmlformats.org/officeDocument/2006/relationships/slide" Target="/ppt/slides/slide5.xml" Id="Rd5ac06b1d4fd4167" /><Relationship Type="http://schemas.openxmlformats.org/officeDocument/2006/relationships/slide" Target="/ppt/slides/slide6.xml" Id="R4d8b603c0dc0479e" /><Relationship Type="http://schemas.openxmlformats.org/officeDocument/2006/relationships/slide" Target="/ppt/slides/slide7.xml" Id="R5eb3debe5508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163d10543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7a60a4fa24610" /><Relationship Type="http://schemas.openxmlformats.org/officeDocument/2006/relationships/theme" Target="/ppt/slideMasters/theme/theme1.xml" Id="Rac2d534f8258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7a60a4fa2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4fd57a96240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a945120c948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ca4e5cd13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f424065f1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e6934957547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65185651f4d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b06e8ffca4a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STENSHAGEN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STENSHAGEN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3 028 930 983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2 861 731 086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3 005 664 146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7 505 751 045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7 938 267 155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 HOLDING AS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JØRST HOLDING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 FINANS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HOLDING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 HOLDING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910 356 488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