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4098364aaf4d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dc174d24aa42bf"/>
  </p:sldMasterIdLst>
  <p:sldIdLst>
    <p:sldId xmlns:r="http://schemas.openxmlformats.org/officeDocument/2006/relationships" id="256" r:id="R26260dc893f94d59"/>
    <p:sldId xmlns:r="http://schemas.openxmlformats.org/officeDocument/2006/relationships" id="257" r:id="R764d5f8c3d4b45fe"/>
    <p:sldId xmlns:r="http://schemas.openxmlformats.org/officeDocument/2006/relationships" id="258" r:id="Re2b99df8054f4e3e"/>
    <p:sldId xmlns:r="http://schemas.openxmlformats.org/officeDocument/2006/relationships" id="259" r:id="R3688d4ffb5174c80"/>
    <p:sldId xmlns:r="http://schemas.openxmlformats.org/officeDocument/2006/relationships" id="260" r:id="R18e8e2a78b304a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c174d24aa42bf" /><Relationship Type="http://schemas.openxmlformats.org/officeDocument/2006/relationships/slide" Target="/ppt/slides/slide1.xml" Id="R26260dc893f94d59" /><Relationship Type="http://schemas.openxmlformats.org/officeDocument/2006/relationships/slide" Target="/ppt/slides/slide2.xml" Id="R764d5f8c3d4b45fe" /><Relationship Type="http://schemas.openxmlformats.org/officeDocument/2006/relationships/slide" Target="/ppt/slides/slide3.xml" Id="Re2b99df8054f4e3e" /><Relationship Type="http://schemas.openxmlformats.org/officeDocument/2006/relationships/slide" Target="/ppt/slides/slide4.xml" Id="R3688d4ffb5174c80" /><Relationship Type="http://schemas.openxmlformats.org/officeDocument/2006/relationships/slide" Target="/ppt/slides/slide5.xml" Id="R18e8e2a78b304a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c6eb95a374c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c632deee44f44" /><Relationship Type="http://schemas.openxmlformats.org/officeDocument/2006/relationships/theme" Target="/ppt/slideMasters/theme/theme1.xml" Id="Ra373e7801a6f46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c632deee4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40e5a6880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0429bfe540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db2a345a343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5f7b5ce9c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5c5f95dc84c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 AUSTAD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 AUSTAD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910 347 217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