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3840a5ee6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e0dd2e8f9c449b"/>
  </p:sldMasterIdLst>
  <p:sldIdLst>
    <p:sldId xmlns:r="http://schemas.openxmlformats.org/officeDocument/2006/relationships" id="256" r:id="Rbe5d4eea85bf4b63"/>
    <p:sldId xmlns:r="http://schemas.openxmlformats.org/officeDocument/2006/relationships" id="257" r:id="Raee33e4e6c97480d"/>
    <p:sldId xmlns:r="http://schemas.openxmlformats.org/officeDocument/2006/relationships" id="258" r:id="Rf4cb655d3dfd481c"/>
    <p:sldId xmlns:r="http://schemas.openxmlformats.org/officeDocument/2006/relationships" id="259" r:id="R77e097a3b3aa43ef"/>
    <p:sldId xmlns:r="http://schemas.openxmlformats.org/officeDocument/2006/relationships" id="260" r:id="R5cf309aaf93c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0dd2e8f9c449b" /><Relationship Type="http://schemas.openxmlformats.org/officeDocument/2006/relationships/slide" Target="/ppt/slides/slide1.xml" Id="Rbe5d4eea85bf4b63" /><Relationship Type="http://schemas.openxmlformats.org/officeDocument/2006/relationships/slide" Target="/ppt/slides/slide2.xml" Id="Raee33e4e6c97480d" /><Relationship Type="http://schemas.openxmlformats.org/officeDocument/2006/relationships/slide" Target="/ppt/slides/slide3.xml" Id="Rf4cb655d3dfd481c" /><Relationship Type="http://schemas.openxmlformats.org/officeDocument/2006/relationships/slide" Target="/ppt/slides/slide4.xml" Id="R77e097a3b3aa43ef" /><Relationship Type="http://schemas.openxmlformats.org/officeDocument/2006/relationships/slide" Target="/ppt/slides/slide5.xml" Id="R5cf309aaf93c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056bafb434e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294eca0dd4ea6" /><Relationship Type="http://schemas.openxmlformats.org/officeDocument/2006/relationships/theme" Target="/ppt/slideMasters/theme/theme1.xml" Id="Ra129fbc2ef5a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294eca0dd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6eb3ec66e4e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e1aa6bab348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42574486948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6a6698186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eb0227da94d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ASTRA-LAMPER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ASTRA-LAMPER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ASTRA-LAMPER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ASTRA-LAMPER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ASTRA-LAMPER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ASTRA-LAMPER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910 321 366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ASTRA-LAMPER AS</a:t>
            </a:r>
          </a:p>
        </p:txBody>
      </p:sp>
    </p:spTree>
  </p:cSld>
  <p:clrMapOvr>
    <a:masterClrMapping xmlns:a="http://schemas.openxmlformats.org/drawingml/2006/main"/>
  </p:clrMapOvr>
</p:sld>
</file>