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5c489d169547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996ce4532b4f35"/>
  </p:sldMasterIdLst>
  <p:sldIdLst>
    <p:sldId xmlns:r="http://schemas.openxmlformats.org/officeDocument/2006/relationships" id="256" r:id="Rdad20dbad78646d9"/>
    <p:sldId xmlns:r="http://schemas.openxmlformats.org/officeDocument/2006/relationships" id="257" r:id="Rca69e6570ffa4300"/>
    <p:sldId xmlns:r="http://schemas.openxmlformats.org/officeDocument/2006/relationships" id="258" r:id="R64047f4a080c4fdd"/>
    <p:sldId xmlns:r="http://schemas.openxmlformats.org/officeDocument/2006/relationships" id="259" r:id="Rf40bb81ec1754536"/>
    <p:sldId xmlns:r="http://schemas.openxmlformats.org/officeDocument/2006/relationships" id="260" r:id="Rbfd22b62d0b24f5d"/>
    <p:sldId xmlns:r="http://schemas.openxmlformats.org/officeDocument/2006/relationships" id="261" r:id="Rc4953fd0626c43ea"/>
    <p:sldId xmlns:r="http://schemas.openxmlformats.org/officeDocument/2006/relationships" id="262" r:id="Rd7c89bd37a6241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96ce4532b4f35" /><Relationship Type="http://schemas.openxmlformats.org/officeDocument/2006/relationships/slide" Target="/ppt/slides/slide1.xml" Id="Rdad20dbad78646d9" /><Relationship Type="http://schemas.openxmlformats.org/officeDocument/2006/relationships/slide" Target="/ppt/slides/slide2.xml" Id="Rca69e6570ffa4300" /><Relationship Type="http://schemas.openxmlformats.org/officeDocument/2006/relationships/slide" Target="/ppt/slides/slide3.xml" Id="R64047f4a080c4fdd" /><Relationship Type="http://schemas.openxmlformats.org/officeDocument/2006/relationships/slide" Target="/ppt/slides/slide4.xml" Id="Rf40bb81ec1754536" /><Relationship Type="http://schemas.openxmlformats.org/officeDocument/2006/relationships/slide" Target="/ppt/slides/slide5.xml" Id="Rbfd22b62d0b24f5d" /><Relationship Type="http://schemas.openxmlformats.org/officeDocument/2006/relationships/slide" Target="/ppt/slides/slide6.xml" Id="Rc4953fd0626c43ea" /><Relationship Type="http://schemas.openxmlformats.org/officeDocument/2006/relationships/slide" Target="/ppt/slides/slide7.xml" Id="Rd7c89bd37a6241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4e679b1f64e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c3ac4cde04ff9" /><Relationship Type="http://schemas.openxmlformats.org/officeDocument/2006/relationships/theme" Target="/ppt/slideMasters/theme/theme1.xml" Id="Rc29745143a05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3c3ac4cde04f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252c7d99541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c04030d5345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772d2517d41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fe98f1ab74b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e2a87acf947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898c84a134d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369d2622b45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AS ble etablert [år] og holder til i Ørsta.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84 648 512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3 631 108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3 082 727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3 780 278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12 791 103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Håkonsgata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6153 Ørsta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910 309 153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ASKO AS</a:t>
            </a:r>
          </a:p>
        </p:txBody>
      </p:sp>
    </p:spTree>
  </p:cSld>
  <p:clrMapOvr>
    <a:masterClrMapping xmlns:a="http://schemas.openxmlformats.org/drawingml/2006/main"/>
  </p:clrMapOvr>
</p:sld>
</file>