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2a979a050c48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d03ef434074c0e"/>
  </p:sldMasterIdLst>
  <p:sldIdLst>
    <p:sldId xmlns:r="http://schemas.openxmlformats.org/officeDocument/2006/relationships" id="256" r:id="R33614597f23b441b"/>
    <p:sldId xmlns:r="http://schemas.openxmlformats.org/officeDocument/2006/relationships" id="257" r:id="R93d20906af224913"/>
    <p:sldId xmlns:r="http://schemas.openxmlformats.org/officeDocument/2006/relationships" id="258" r:id="R7e81df0ae227450f"/>
    <p:sldId xmlns:r="http://schemas.openxmlformats.org/officeDocument/2006/relationships" id="259" r:id="R3ebca9c43b27415f"/>
    <p:sldId xmlns:r="http://schemas.openxmlformats.org/officeDocument/2006/relationships" id="260" r:id="R5eb3c545ad2f4713"/>
    <p:sldId xmlns:r="http://schemas.openxmlformats.org/officeDocument/2006/relationships" id="261" r:id="R07a325e352fa4ff1"/>
    <p:sldId xmlns:r="http://schemas.openxmlformats.org/officeDocument/2006/relationships" id="262" r:id="R0107ccc98d9d4a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03ef434074c0e" /><Relationship Type="http://schemas.openxmlformats.org/officeDocument/2006/relationships/slide" Target="/ppt/slides/slide1.xml" Id="R33614597f23b441b" /><Relationship Type="http://schemas.openxmlformats.org/officeDocument/2006/relationships/slide" Target="/ppt/slides/slide2.xml" Id="R93d20906af224913" /><Relationship Type="http://schemas.openxmlformats.org/officeDocument/2006/relationships/slide" Target="/ppt/slides/slide3.xml" Id="R7e81df0ae227450f" /><Relationship Type="http://schemas.openxmlformats.org/officeDocument/2006/relationships/slide" Target="/ppt/slides/slide4.xml" Id="R3ebca9c43b27415f" /><Relationship Type="http://schemas.openxmlformats.org/officeDocument/2006/relationships/slide" Target="/ppt/slides/slide5.xml" Id="R5eb3c545ad2f4713" /><Relationship Type="http://schemas.openxmlformats.org/officeDocument/2006/relationships/slide" Target="/ppt/slides/slide6.xml" Id="R07a325e352fa4ff1" /><Relationship Type="http://schemas.openxmlformats.org/officeDocument/2006/relationships/slide" Target="/ppt/slides/slide7.xml" Id="R0107ccc98d9d4a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63c3c10974d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daee4bb0a4810" /><Relationship Type="http://schemas.openxmlformats.org/officeDocument/2006/relationships/theme" Target="/ppt/slideMasters/theme/theme1.xml" Id="R511fac40ba0e4d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cdaee4bb0a48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8162dbbd14a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679ab369547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0478d473c45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ecfbd21d442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fda3f79ba46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950c468904e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f2b0c51d74c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ASCHEHOUG &amp; CO W NYGAARD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ASCHEHOUG &amp; CO W 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ASCHEHOUG &amp; CO W NYGAARD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ASCHEHOUG &amp; CO W 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ASCHEHOUG &amp; CO W 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ASCHEHOUG &amp; CO W 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579 194 000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−14 930 000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294 923 000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639 130 000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ASCHEHOUG &amp; CO W 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WILLIAM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EGIL  –  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STRUGSTAD OSCAR SIGVALD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SCHRAM ESPEN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BLOCH OTTO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ASCHEHOUG &amp; CO W 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910 292 005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ASCHEHOUG &amp; CO W NYGAARD AS</a:t>
            </a:r>
          </a:p>
        </p:txBody>
      </p:sp>
    </p:spTree>
  </p:cSld>
  <p:clrMapOvr>
    <a:masterClrMapping xmlns:a="http://schemas.openxmlformats.org/drawingml/2006/main"/>
  </p:clrMapOvr>
</p:sld>
</file>