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f3feae5532243e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9c1b77636c84550"/>
  </p:sldMasterIdLst>
  <p:sldIdLst>
    <p:sldId xmlns:r="http://schemas.openxmlformats.org/officeDocument/2006/relationships" id="256" r:id="R07ef0ae9693c49de"/>
    <p:sldId xmlns:r="http://schemas.openxmlformats.org/officeDocument/2006/relationships" id="257" r:id="R3e6f1e8f02c44018"/>
    <p:sldId xmlns:r="http://schemas.openxmlformats.org/officeDocument/2006/relationships" id="258" r:id="R61a0a52c0376428b"/>
    <p:sldId xmlns:r="http://schemas.openxmlformats.org/officeDocument/2006/relationships" id="259" r:id="Rb44a6659f9c946bb"/>
    <p:sldId xmlns:r="http://schemas.openxmlformats.org/officeDocument/2006/relationships" id="260" r:id="R1ad138399880483c"/>
    <p:sldId xmlns:r="http://schemas.openxmlformats.org/officeDocument/2006/relationships" id="261" r:id="R2117206781fa4e8f"/>
    <p:sldId xmlns:r="http://schemas.openxmlformats.org/officeDocument/2006/relationships" id="262" r:id="R234f43b5706d434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9c1b77636c84550" /><Relationship Type="http://schemas.openxmlformats.org/officeDocument/2006/relationships/slide" Target="/ppt/slides/slide1.xml" Id="R07ef0ae9693c49de" /><Relationship Type="http://schemas.openxmlformats.org/officeDocument/2006/relationships/slide" Target="/ppt/slides/slide2.xml" Id="R3e6f1e8f02c44018" /><Relationship Type="http://schemas.openxmlformats.org/officeDocument/2006/relationships/slide" Target="/ppt/slides/slide3.xml" Id="R61a0a52c0376428b" /><Relationship Type="http://schemas.openxmlformats.org/officeDocument/2006/relationships/slide" Target="/ppt/slides/slide4.xml" Id="Rb44a6659f9c946bb" /><Relationship Type="http://schemas.openxmlformats.org/officeDocument/2006/relationships/slide" Target="/ppt/slides/slide5.xml" Id="R1ad138399880483c" /><Relationship Type="http://schemas.openxmlformats.org/officeDocument/2006/relationships/slide" Target="/ppt/slides/slide6.xml" Id="R2117206781fa4e8f" /><Relationship Type="http://schemas.openxmlformats.org/officeDocument/2006/relationships/slide" Target="/ppt/slides/slide7.xml" Id="R234f43b5706d434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b4c63782647409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5a66ac9b594293" /><Relationship Type="http://schemas.openxmlformats.org/officeDocument/2006/relationships/theme" Target="/ppt/slideMasters/theme/theme1.xml" Id="Ra4379ab0560a4cf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05a66ac9b59429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adfcbe19cd4cc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64e3a59d184c7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d33312b6ab4f5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b21dac7be14e1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cfeee53f6146c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e7f3d4465a40e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08ce25c8c8467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SVENNINGDAL TREVAREFABRIKK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SVENNINGDAL TREVAREFABRIKK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SVENNINGDAL TREVAREFABRIKK AS ble etablert [år] og holder til i Trofors.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SVENNINGDAL TREVAREFABRIKK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SVENNINGDAL TREVAREFABRIKK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SVENNINGDAL TREVAREFABRIKK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5 925 912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5 053 142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4 609 950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26 525 027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31 195 361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SVENNINGDAL TREVAREFABRIKK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MAIHAUGEN INVEST AS  –  67,0 %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ARNTSBERG JOHAN WILHELM  –  16,5 %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ARNTSBERG JØRGEN ERIKSEN  –  9,0 %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ARNTSBERG INVEST AS  –  7,5 %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SVENNINGDAL TREVAREFABRIKK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Industriveien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8682 Trofors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75 18 09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910 280 007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SVENNINGDAL TREVAREFABRIKK AS</a:t>
            </a:r>
          </a:p>
        </p:txBody>
      </p:sp>
    </p:spTree>
  </p:cSld>
  <p:clrMapOvr>
    <a:masterClrMapping xmlns:a="http://schemas.openxmlformats.org/drawingml/2006/main"/>
  </p:clrMapOvr>
</p:sld>
</file>