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d58e99bab74e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7e3bbf320c4a73"/>
  </p:sldMasterIdLst>
  <p:sldIdLst>
    <p:sldId xmlns:r="http://schemas.openxmlformats.org/officeDocument/2006/relationships" id="256" r:id="R0c09badbf1274103"/>
    <p:sldId xmlns:r="http://schemas.openxmlformats.org/officeDocument/2006/relationships" id="257" r:id="R273420822d79445f"/>
    <p:sldId xmlns:r="http://schemas.openxmlformats.org/officeDocument/2006/relationships" id="258" r:id="R1fa5e4fb1b434ad9"/>
    <p:sldId xmlns:r="http://schemas.openxmlformats.org/officeDocument/2006/relationships" id="259" r:id="R8d41302b5c844b35"/>
    <p:sldId xmlns:r="http://schemas.openxmlformats.org/officeDocument/2006/relationships" id="260" r:id="Rdcfd061002e74602"/>
    <p:sldId xmlns:r="http://schemas.openxmlformats.org/officeDocument/2006/relationships" id="261" r:id="Rf872862604a74f99"/>
    <p:sldId xmlns:r="http://schemas.openxmlformats.org/officeDocument/2006/relationships" id="262" r:id="R8ecdec72fedf41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e3bbf320c4a73" /><Relationship Type="http://schemas.openxmlformats.org/officeDocument/2006/relationships/slide" Target="/ppt/slides/slide1.xml" Id="R0c09badbf1274103" /><Relationship Type="http://schemas.openxmlformats.org/officeDocument/2006/relationships/slide" Target="/ppt/slides/slide2.xml" Id="R273420822d79445f" /><Relationship Type="http://schemas.openxmlformats.org/officeDocument/2006/relationships/slide" Target="/ppt/slides/slide3.xml" Id="R1fa5e4fb1b434ad9" /><Relationship Type="http://schemas.openxmlformats.org/officeDocument/2006/relationships/slide" Target="/ppt/slides/slide4.xml" Id="R8d41302b5c844b35" /><Relationship Type="http://schemas.openxmlformats.org/officeDocument/2006/relationships/slide" Target="/ppt/slides/slide5.xml" Id="Rdcfd061002e74602" /><Relationship Type="http://schemas.openxmlformats.org/officeDocument/2006/relationships/slide" Target="/ppt/slides/slide6.xml" Id="Rf872862604a74f99" /><Relationship Type="http://schemas.openxmlformats.org/officeDocument/2006/relationships/slide" Target="/ppt/slides/slide7.xml" Id="R8ecdec72fedf41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7c2292b7640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bcca525aa4898" /><Relationship Type="http://schemas.openxmlformats.org/officeDocument/2006/relationships/theme" Target="/ppt/slideMasters/theme/theme1.xml" Id="R703c3673c1cf4c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4bcca525aa48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e902d974f45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40f339d2a48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dd57e84424d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38d5c4acb49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dfd2ca4254b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3412801e441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f4173473d43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MULTICONSULT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MULTICONSULT ASA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6 625 055 000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389 843 000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252 591 000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1 228 839 000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4 296 990 000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MULTICONSULT  –  21,9 %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 ODIN NORGE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HOLBERG NORGE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STENSHAGEN INVEST AS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VARNER EQUITIES AS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VEVLEN KAPITAL AS  –  3,4 %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Skøyen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58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multiconsult@multiconsult.no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910 253 158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ASA</a:t>
            </a:r>
          </a:p>
        </p:txBody>
      </p:sp>
    </p:spTree>
  </p:cSld>
  <p:clrMapOvr>
    <a:masterClrMapping xmlns:a="http://schemas.openxmlformats.org/drawingml/2006/main"/>
  </p:clrMapOvr>
</p:sld>
</file>