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c6d681caa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29c128c404679"/>
  </p:sldMasterIdLst>
  <p:sldIdLst>
    <p:sldId xmlns:r="http://schemas.openxmlformats.org/officeDocument/2006/relationships" id="256" r:id="Rc6bb340fcbc64c19"/>
    <p:sldId xmlns:r="http://schemas.openxmlformats.org/officeDocument/2006/relationships" id="257" r:id="Re91cf36be1b543bc"/>
    <p:sldId xmlns:r="http://schemas.openxmlformats.org/officeDocument/2006/relationships" id="258" r:id="R938e06ab77d44140"/>
    <p:sldId xmlns:r="http://schemas.openxmlformats.org/officeDocument/2006/relationships" id="259" r:id="R0aaffc4c4d684044"/>
    <p:sldId xmlns:r="http://schemas.openxmlformats.org/officeDocument/2006/relationships" id="260" r:id="R8432265436eb42e6"/>
    <p:sldId xmlns:r="http://schemas.openxmlformats.org/officeDocument/2006/relationships" id="261" r:id="Re51d18541299449d"/>
    <p:sldId xmlns:r="http://schemas.openxmlformats.org/officeDocument/2006/relationships" id="262" r:id="Rab16c48c1474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29c128c404679" /><Relationship Type="http://schemas.openxmlformats.org/officeDocument/2006/relationships/slide" Target="/ppt/slides/slide1.xml" Id="Rc6bb340fcbc64c19" /><Relationship Type="http://schemas.openxmlformats.org/officeDocument/2006/relationships/slide" Target="/ppt/slides/slide2.xml" Id="Re91cf36be1b543bc" /><Relationship Type="http://schemas.openxmlformats.org/officeDocument/2006/relationships/slide" Target="/ppt/slides/slide3.xml" Id="R938e06ab77d44140" /><Relationship Type="http://schemas.openxmlformats.org/officeDocument/2006/relationships/slide" Target="/ppt/slides/slide4.xml" Id="R0aaffc4c4d684044" /><Relationship Type="http://schemas.openxmlformats.org/officeDocument/2006/relationships/slide" Target="/ppt/slides/slide5.xml" Id="R8432265436eb42e6" /><Relationship Type="http://schemas.openxmlformats.org/officeDocument/2006/relationships/slide" Target="/ppt/slides/slide6.xml" Id="Re51d18541299449d" /><Relationship Type="http://schemas.openxmlformats.org/officeDocument/2006/relationships/slide" Target="/ppt/slides/slide7.xml" Id="Rab16c48c1474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fa0572e59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ae1c18999499e" /><Relationship Type="http://schemas.openxmlformats.org/officeDocument/2006/relationships/theme" Target="/ppt/slideMasters/theme/theme1.xml" Id="R408519432395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ae1c18999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c08698a09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a1ff6ce6c4b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ac4c29ec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4dbb37e78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f58417c40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4b099814542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d24fb3f6a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