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c39fb4ac2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66027c5694354"/>
  </p:sldMasterIdLst>
  <p:sldIdLst>
    <p:sldId xmlns:r="http://schemas.openxmlformats.org/officeDocument/2006/relationships" id="256" r:id="R96360f52a0894d1a"/>
    <p:sldId xmlns:r="http://schemas.openxmlformats.org/officeDocument/2006/relationships" id="257" r:id="R5593361409494867"/>
    <p:sldId xmlns:r="http://schemas.openxmlformats.org/officeDocument/2006/relationships" id="258" r:id="R94802f8636ac4ba9"/>
    <p:sldId xmlns:r="http://schemas.openxmlformats.org/officeDocument/2006/relationships" id="259" r:id="R6b43746f28134f3c"/>
    <p:sldId xmlns:r="http://schemas.openxmlformats.org/officeDocument/2006/relationships" id="260" r:id="R87dbe787ece3460a"/>
    <p:sldId xmlns:r="http://schemas.openxmlformats.org/officeDocument/2006/relationships" id="261" r:id="R9347f551db96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66027c5694354" /><Relationship Type="http://schemas.openxmlformats.org/officeDocument/2006/relationships/slide" Target="/ppt/slides/slide1.xml" Id="R96360f52a0894d1a" /><Relationship Type="http://schemas.openxmlformats.org/officeDocument/2006/relationships/slide" Target="/ppt/slides/slide2.xml" Id="R5593361409494867" /><Relationship Type="http://schemas.openxmlformats.org/officeDocument/2006/relationships/slide" Target="/ppt/slides/slide3.xml" Id="R94802f8636ac4ba9" /><Relationship Type="http://schemas.openxmlformats.org/officeDocument/2006/relationships/slide" Target="/ppt/slides/slide4.xml" Id="R6b43746f28134f3c" /><Relationship Type="http://schemas.openxmlformats.org/officeDocument/2006/relationships/slide" Target="/ppt/slides/slide5.xml" Id="R87dbe787ece3460a" /><Relationship Type="http://schemas.openxmlformats.org/officeDocument/2006/relationships/slide" Target="/ppt/slides/slide6.xml" Id="R9347f551db96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fc6c28496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f7653e5b04b5a" /><Relationship Type="http://schemas.openxmlformats.org/officeDocument/2006/relationships/theme" Target="/ppt/slideMasters/theme/theme1.xml" Id="Rfbe3647fc27a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f7653e5b0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58c8f71a64f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df3647ab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b08143530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c3fd4077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da1febb0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b17d641ed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