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345c9d3c9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5295845a994682"/>
  </p:sldMasterIdLst>
  <p:sldIdLst>
    <p:sldId xmlns:r="http://schemas.openxmlformats.org/officeDocument/2006/relationships" id="256" r:id="Rb3280920628245bd"/>
    <p:sldId xmlns:r="http://schemas.openxmlformats.org/officeDocument/2006/relationships" id="257" r:id="R835683ddbf85453b"/>
    <p:sldId xmlns:r="http://schemas.openxmlformats.org/officeDocument/2006/relationships" id="258" r:id="R936d2a7bb1054dab"/>
    <p:sldId xmlns:r="http://schemas.openxmlformats.org/officeDocument/2006/relationships" id="259" r:id="R63e7780fdbe6458c"/>
    <p:sldId xmlns:r="http://schemas.openxmlformats.org/officeDocument/2006/relationships" id="260" r:id="R242f659e43b04fcc"/>
    <p:sldId xmlns:r="http://schemas.openxmlformats.org/officeDocument/2006/relationships" id="261" r:id="Rf81875202a524a0d"/>
    <p:sldId xmlns:r="http://schemas.openxmlformats.org/officeDocument/2006/relationships" id="262" r:id="Rb9a2e681be5b45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295845a994682" /><Relationship Type="http://schemas.openxmlformats.org/officeDocument/2006/relationships/slide" Target="/ppt/slides/slide1.xml" Id="Rb3280920628245bd" /><Relationship Type="http://schemas.openxmlformats.org/officeDocument/2006/relationships/slide" Target="/ppt/slides/slide2.xml" Id="R835683ddbf85453b" /><Relationship Type="http://schemas.openxmlformats.org/officeDocument/2006/relationships/slide" Target="/ppt/slides/slide3.xml" Id="R936d2a7bb1054dab" /><Relationship Type="http://schemas.openxmlformats.org/officeDocument/2006/relationships/slide" Target="/ppt/slides/slide4.xml" Id="R63e7780fdbe6458c" /><Relationship Type="http://schemas.openxmlformats.org/officeDocument/2006/relationships/slide" Target="/ppt/slides/slide5.xml" Id="R242f659e43b04fcc" /><Relationship Type="http://schemas.openxmlformats.org/officeDocument/2006/relationships/slide" Target="/ppt/slides/slide6.xml" Id="Rf81875202a524a0d" /><Relationship Type="http://schemas.openxmlformats.org/officeDocument/2006/relationships/slide" Target="/ppt/slides/slide7.xml" Id="Rb9a2e681be5b45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1791e878b4d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670e6ba7b46f5" /><Relationship Type="http://schemas.openxmlformats.org/officeDocument/2006/relationships/theme" Target="/ppt/slideMasters/theme/theme1.xml" Id="Ref9634a376fc4d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670e6ba7b46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911c79b0f4c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11b7a0f75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279d20f82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83e9b4b23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307e3838643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95f54286145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91b6b6b13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KAALSAAS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KAALSAAS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KAALSAAS EIENDOM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KAALSAAS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KAALSAAS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KAALSAAS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926 432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67 877 456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118 859 068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152 568 207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KAALSAAS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KAALSAAS DAHL HOLDING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KAALSAAS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KAALSAAS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ANNE K KAALSAAS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KAALSAAS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34 92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dkaa@bohus.no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910 225 049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KAALSAAS EIENDOM AS</a:t>
            </a:r>
          </a:p>
        </p:txBody>
      </p:sp>
    </p:spTree>
  </p:cSld>
  <p:clrMapOvr>
    <a:masterClrMapping xmlns:a="http://schemas.openxmlformats.org/drawingml/2006/main"/>
  </p:clrMapOvr>
</p:sld>
</file>