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c091fffec74b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74781facb04fa0"/>
  </p:sldMasterIdLst>
  <p:sldIdLst>
    <p:sldId xmlns:r="http://schemas.openxmlformats.org/officeDocument/2006/relationships" id="256" r:id="Rf0ab360ba6bd4b7a"/>
    <p:sldId xmlns:r="http://schemas.openxmlformats.org/officeDocument/2006/relationships" id="257" r:id="Rf71bc8fb7f3d4980"/>
    <p:sldId xmlns:r="http://schemas.openxmlformats.org/officeDocument/2006/relationships" id="258" r:id="R6a1586097c4d4cad"/>
    <p:sldId xmlns:r="http://schemas.openxmlformats.org/officeDocument/2006/relationships" id="259" r:id="Ra793df3b298349d2"/>
    <p:sldId xmlns:r="http://schemas.openxmlformats.org/officeDocument/2006/relationships" id="260" r:id="Rd09cfe1ef5784adb"/>
    <p:sldId xmlns:r="http://schemas.openxmlformats.org/officeDocument/2006/relationships" id="261" r:id="Raa7c16df53324c4e"/>
    <p:sldId xmlns:r="http://schemas.openxmlformats.org/officeDocument/2006/relationships" id="262" r:id="R1900916ecb9940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74781facb04fa0" /><Relationship Type="http://schemas.openxmlformats.org/officeDocument/2006/relationships/slide" Target="/ppt/slides/slide1.xml" Id="Rf0ab360ba6bd4b7a" /><Relationship Type="http://schemas.openxmlformats.org/officeDocument/2006/relationships/slide" Target="/ppt/slides/slide2.xml" Id="Rf71bc8fb7f3d4980" /><Relationship Type="http://schemas.openxmlformats.org/officeDocument/2006/relationships/slide" Target="/ppt/slides/slide3.xml" Id="R6a1586097c4d4cad" /><Relationship Type="http://schemas.openxmlformats.org/officeDocument/2006/relationships/slide" Target="/ppt/slides/slide4.xml" Id="Ra793df3b298349d2" /><Relationship Type="http://schemas.openxmlformats.org/officeDocument/2006/relationships/slide" Target="/ppt/slides/slide5.xml" Id="Rd09cfe1ef5784adb" /><Relationship Type="http://schemas.openxmlformats.org/officeDocument/2006/relationships/slide" Target="/ppt/slides/slide6.xml" Id="Raa7c16df53324c4e" /><Relationship Type="http://schemas.openxmlformats.org/officeDocument/2006/relationships/slide" Target="/ppt/slides/slide7.xml" Id="R1900916ecb9940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896c9d46e342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8f1e5df4148ef" /><Relationship Type="http://schemas.openxmlformats.org/officeDocument/2006/relationships/theme" Target="/ppt/slideMasters/theme/theme1.xml" Id="R5457d255f51744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88f1e5df4148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1de36913340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aa6b2724541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46211892042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a5dfee78a4b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1fc12acba46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333340e0a4c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82af39c6948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ASPLAN VIAK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ASPLAN VIAK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1 966 330 000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54 206 000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60 147 000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569 754 000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1 035 455 000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ASPLAN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Rådmann Halmrasts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79 94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910 209 205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