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d2b5ca942a1493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6a448c73d104a44"/>
  </p:sldMasterIdLst>
  <p:sldIdLst>
    <p:sldId xmlns:r="http://schemas.openxmlformats.org/officeDocument/2006/relationships" id="256" r:id="R68f740d771124b92"/>
    <p:sldId xmlns:r="http://schemas.openxmlformats.org/officeDocument/2006/relationships" id="257" r:id="Radecfdebe6b24cf6"/>
    <p:sldId xmlns:r="http://schemas.openxmlformats.org/officeDocument/2006/relationships" id="258" r:id="Rc8a41668ab6f4644"/>
    <p:sldId xmlns:r="http://schemas.openxmlformats.org/officeDocument/2006/relationships" id="259" r:id="Rb81c99c2c78a4b03"/>
    <p:sldId xmlns:r="http://schemas.openxmlformats.org/officeDocument/2006/relationships" id="260" r:id="R0848c2ebe47649bb"/>
    <p:sldId xmlns:r="http://schemas.openxmlformats.org/officeDocument/2006/relationships" id="261" r:id="Re7622fe7d7e84880"/>
    <p:sldId xmlns:r="http://schemas.openxmlformats.org/officeDocument/2006/relationships" id="262" r:id="R2e000013cc25474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a448c73d104a44" /><Relationship Type="http://schemas.openxmlformats.org/officeDocument/2006/relationships/slide" Target="/ppt/slides/slide1.xml" Id="R68f740d771124b92" /><Relationship Type="http://schemas.openxmlformats.org/officeDocument/2006/relationships/slide" Target="/ppt/slides/slide2.xml" Id="Radecfdebe6b24cf6" /><Relationship Type="http://schemas.openxmlformats.org/officeDocument/2006/relationships/slide" Target="/ppt/slides/slide3.xml" Id="Rc8a41668ab6f4644" /><Relationship Type="http://schemas.openxmlformats.org/officeDocument/2006/relationships/slide" Target="/ppt/slides/slide4.xml" Id="Rb81c99c2c78a4b03" /><Relationship Type="http://schemas.openxmlformats.org/officeDocument/2006/relationships/slide" Target="/ppt/slides/slide5.xml" Id="R0848c2ebe47649bb" /><Relationship Type="http://schemas.openxmlformats.org/officeDocument/2006/relationships/slide" Target="/ppt/slides/slide6.xml" Id="Re7622fe7d7e84880" /><Relationship Type="http://schemas.openxmlformats.org/officeDocument/2006/relationships/slide" Target="/ppt/slides/slide7.xml" Id="R2e000013cc25474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1b9be90283474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ea43d910444183" /><Relationship Type="http://schemas.openxmlformats.org/officeDocument/2006/relationships/theme" Target="/ppt/slideMasters/theme/theme1.xml" Id="Rfaf5195d826d43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eea43d91044418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2b4aca9ef9418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41c734920a482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c79b36ea20405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8e8897e2d749e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6d0a983fcb4b9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ad4337f0394c0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d6d2d20e04482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ASPLAN VIAK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ASPLAN VIAK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ASPLAN VIAK AS ble etablert [år] og holder til i Sandvika.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ASPLAN VIAK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ASPLAN VIAK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ASPLAN VIAK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1 918 299 000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34 807 000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45 585 000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500 092 000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949 834 000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ASPLAN VIAK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STIFTELSEN ASPLAN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ASPLAN VIAK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Rådmann Halmrasts vei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1337 Sandvika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41 79 94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910 209 205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ASPLAN VIAK AS</a:t>
            </a:r>
          </a:p>
        </p:txBody>
      </p:sp>
    </p:spTree>
  </p:cSld>
  <p:clrMapOvr>
    <a:masterClrMapping xmlns:a="http://schemas.openxmlformats.org/drawingml/2006/main"/>
  </p:clrMapOvr>
</p:sld>
</file>