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6b1f676ba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8345014b604b35"/>
  </p:sldMasterIdLst>
  <p:sldIdLst>
    <p:sldId xmlns:r="http://schemas.openxmlformats.org/officeDocument/2006/relationships" id="256" r:id="Rfe8371decb8b4fa5"/>
    <p:sldId xmlns:r="http://schemas.openxmlformats.org/officeDocument/2006/relationships" id="257" r:id="R5f204161f84e4173"/>
    <p:sldId xmlns:r="http://schemas.openxmlformats.org/officeDocument/2006/relationships" id="258" r:id="Reab76eadb61b4cce"/>
    <p:sldId xmlns:r="http://schemas.openxmlformats.org/officeDocument/2006/relationships" id="259" r:id="R6ca700b01c0f4e2c"/>
    <p:sldId xmlns:r="http://schemas.openxmlformats.org/officeDocument/2006/relationships" id="260" r:id="R12af719d2e8d46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345014b604b35" /><Relationship Type="http://schemas.openxmlformats.org/officeDocument/2006/relationships/slide" Target="/ppt/slides/slide1.xml" Id="Rfe8371decb8b4fa5" /><Relationship Type="http://schemas.openxmlformats.org/officeDocument/2006/relationships/slide" Target="/ppt/slides/slide2.xml" Id="R5f204161f84e4173" /><Relationship Type="http://schemas.openxmlformats.org/officeDocument/2006/relationships/slide" Target="/ppt/slides/slide3.xml" Id="Reab76eadb61b4cce" /><Relationship Type="http://schemas.openxmlformats.org/officeDocument/2006/relationships/slide" Target="/ppt/slides/slide4.xml" Id="R6ca700b01c0f4e2c" /><Relationship Type="http://schemas.openxmlformats.org/officeDocument/2006/relationships/slide" Target="/ppt/slides/slide5.xml" Id="R12af719d2e8d46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a54390d23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4f7df25614432" /><Relationship Type="http://schemas.openxmlformats.org/officeDocument/2006/relationships/theme" Target="/ppt/slideMasters/theme/theme1.xml" Id="Re681904b0f8c48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d4f7df2561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bc64f5e83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413421747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e7b259a92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07b43c2b7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70e2d6f1b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FRANK DAHLE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FRANK DAHLE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FRANK DAHLE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FRANK DAHLE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FRANK DAHLE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FRANK DAHLE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910 208 411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FRANK DAHLE</a:t>
            </a:r>
          </a:p>
        </p:txBody>
      </p:sp>
    </p:spTree>
  </p:cSld>
  <p:clrMapOvr>
    <a:masterClrMapping xmlns:a="http://schemas.openxmlformats.org/drawingml/2006/main"/>
  </p:clrMapOvr>
</p:sld>
</file>