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b96ddcb0dc45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ac2362f8624f4d"/>
  </p:sldMasterIdLst>
  <p:sldIdLst>
    <p:sldId xmlns:r="http://schemas.openxmlformats.org/officeDocument/2006/relationships" id="256" r:id="R9a21f73d42214e14"/>
    <p:sldId xmlns:r="http://schemas.openxmlformats.org/officeDocument/2006/relationships" id="257" r:id="Rc79256c09de94dda"/>
    <p:sldId xmlns:r="http://schemas.openxmlformats.org/officeDocument/2006/relationships" id="258" r:id="R9e618be3aff7430d"/>
    <p:sldId xmlns:r="http://schemas.openxmlformats.org/officeDocument/2006/relationships" id="259" r:id="Rd760b009f349429f"/>
    <p:sldId xmlns:r="http://schemas.openxmlformats.org/officeDocument/2006/relationships" id="260" r:id="Rdf58f3da85384d52"/>
    <p:sldId xmlns:r="http://schemas.openxmlformats.org/officeDocument/2006/relationships" id="261" r:id="R95829553fe664ac5"/>
    <p:sldId xmlns:r="http://schemas.openxmlformats.org/officeDocument/2006/relationships" id="262" r:id="R6bed5dcfbcad46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c2362f8624f4d" /><Relationship Type="http://schemas.openxmlformats.org/officeDocument/2006/relationships/slide" Target="/ppt/slides/slide1.xml" Id="R9a21f73d42214e14" /><Relationship Type="http://schemas.openxmlformats.org/officeDocument/2006/relationships/slide" Target="/ppt/slides/slide2.xml" Id="Rc79256c09de94dda" /><Relationship Type="http://schemas.openxmlformats.org/officeDocument/2006/relationships/slide" Target="/ppt/slides/slide3.xml" Id="R9e618be3aff7430d" /><Relationship Type="http://schemas.openxmlformats.org/officeDocument/2006/relationships/slide" Target="/ppt/slides/slide4.xml" Id="Rd760b009f349429f" /><Relationship Type="http://schemas.openxmlformats.org/officeDocument/2006/relationships/slide" Target="/ppt/slides/slide5.xml" Id="Rdf58f3da85384d52" /><Relationship Type="http://schemas.openxmlformats.org/officeDocument/2006/relationships/slide" Target="/ppt/slides/slide6.xml" Id="R95829553fe664ac5" /><Relationship Type="http://schemas.openxmlformats.org/officeDocument/2006/relationships/slide" Target="/ppt/slides/slide7.xml" Id="R6bed5dcfbcad46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51ddcce50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21141c60246a4" /><Relationship Type="http://schemas.openxmlformats.org/officeDocument/2006/relationships/theme" Target="/ppt/slideMasters/theme/theme1.xml" Id="R2aeff4b7977c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321141c60246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a55fcf5bc44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2ebb80fd245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d7a7df7b746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658fb0c3b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2f4999e2b42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63d842cc540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3ed2433db41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13 605 897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9 518 651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8 685 822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43 712 580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132 553 929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Svegeskogen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38323366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910 208 055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HOLDING AS</a:t>
            </a:r>
          </a:p>
        </p:txBody>
      </p:sp>
    </p:spTree>
  </p:cSld>
  <p:clrMapOvr>
    <a:masterClrMapping xmlns:a="http://schemas.openxmlformats.org/drawingml/2006/main"/>
  </p:clrMapOvr>
</p:sld>
</file>