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0ab4e2631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c0342203644e9"/>
  </p:sldMasterIdLst>
  <p:sldIdLst>
    <p:sldId xmlns:r="http://schemas.openxmlformats.org/officeDocument/2006/relationships" id="256" r:id="Reeb376e156d34c37"/>
    <p:sldId xmlns:r="http://schemas.openxmlformats.org/officeDocument/2006/relationships" id="257" r:id="R50d84afa8b1b4e8a"/>
    <p:sldId xmlns:r="http://schemas.openxmlformats.org/officeDocument/2006/relationships" id="258" r:id="R36db700f42de4822"/>
    <p:sldId xmlns:r="http://schemas.openxmlformats.org/officeDocument/2006/relationships" id="259" r:id="R459d32f67fff451e"/>
    <p:sldId xmlns:r="http://schemas.openxmlformats.org/officeDocument/2006/relationships" id="260" r:id="R262b87422cda468b"/>
    <p:sldId xmlns:r="http://schemas.openxmlformats.org/officeDocument/2006/relationships" id="261" r:id="R9d83b8d5efb54c2c"/>
    <p:sldId xmlns:r="http://schemas.openxmlformats.org/officeDocument/2006/relationships" id="262" r:id="Rf45176c313fa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c0342203644e9" /><Relationship Type="http://schemas.openxmlformats.org/officeDocument/2006/relationships/slide" Target="/ppt/slides/slide1.xml" Id="Reeb376e156d34c37" /><Relationship Type="http://schemas.openxmlformats.org/officeDocument/2006/relationships/slide" Target="/ppt/slides/slide2.xml" Id="R50d84afa8b1b4e8a" /><Relationship Type="http://schemas.openxmlformats.org/officeDocument/2006/relationships/slide" Target="/ppt/slides/slide3.xml" Id="R36db700f42de4822" /><Relationship Type="http://schemas.openxmlformats.org/officeDocument/2006/relationships/slide" Target="/ppt/slides/slide4.xml" Id="R459d32f67fff451e" /><Relationship Type="http://schemas.openxmlformats.org/officeDocument/2006/relationships/slide" Target="/ppt/slides/slide5.xml" Id="R262b87422cda468b" /><Relationship Type="http://schemas.openxmlformats.org/officeDocument/2006/relationships/slide" Target="/ppt/slides/slide6.xml" Id="R9d83b8d5efb54c2c" /><Relationship Type="http://schemas.openxmlformats.org/officeDocument/2006/relationships/slide" Target="/ppt/slides/slide7.xml" Id="Rf45176c313fa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46c1e7ccf43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318608b5249ed" /><Relationship Type="http://schemas.openxmlformats.org/officeDocument/2006/relationships/theme" Target="/ppt/slideMasters/theme/theme1.xml" Id="R6e228b7426da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318608b52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9ce994a0a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ffda126d4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86f7630d842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a317ab9b7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3218793954b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7e20e1a1845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1fd2c4d12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TORVGÅRDEN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TORVGÅRDEN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3 914 346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8 032 869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27 064 927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VJ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BENUM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61335213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910 161 121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TORVGÅRDEN AS</a:t>
            </a:r>
          </a:p>
        </p:txBody>
      </p:sp>
    </p:spTree>
  </p:cSld>
  <p:clrMapOvr>
    <a:masterClrMapping xmlns:a="http://schemas.openxmlformats.org/drawingml/2006/main"/>
  </p:clrMapOvr>
</p:sld>
</file>