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fd8091f8bf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6ec40870be4202"/>
  </p:sldMasterIdLst>
  <p:sldIdLst>
    <p:sldId xmlns:r="http://schemas.openxmlformats.org/officeDocument/2006/relationships" id="256" r:id="R5c021b7741a945da"/>
    <p:sldId xmlns:r="http://schemas.openxmlformats.org/officeDocument/2006/relationships" id="257" r:id="R2a54525d870b4e9f"/>
    <p:sldId xmlns:r="http://schemas.openxmlformats.org/officeDocument/2006/relationships" id="258" r:id="R2bb44190f7234773"/>
    <p:sldId xmlns:r="http://schemas.openxmlformats.org/officeDocument/2006/relationships" id="259" r:id="R9bd96541b7484a45"/>
    <p:sldId xmlns:r="http://schemas.openxmlformats.org/officeDocument/2006/relationships" id="260" r:id="Rc28b57241dc24c7c"/>
    <p:sldId xmlns:r="http://schemas.openxmlformats.org/officeDocument/2006/relationships" id="261" r:id="Reb0d8c5889ef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ec40870be4202" /><Relationship Type="http://schemas.openxmlformats.org/officeDocument/2006/relationships/slide" Target="/ppt/slides/slide1.xml" Id="R5c021b7741a945da" /><Relationship Type="http://schemas.openxmlformats.org/officeDocument/2006/relationships/slide" Target="/ppt/slides/slide2.xml" Id="R2a54525d870b4e9f" /><Relationship Type="http://schemas.openxmlformats.org/officeDocument/2006/relationships/slide" Target="/ppt/slides/slide3.xml" Id="R2bb44190f7234773" /><Relationship Type="http://schemas.openxmlformats.org/officeDocument/2006/relationships/slide" Target="/ppt/slides/slide4.xml" Id="R9bd96541b7484a45" /><Relationship Type="http://schemas.openxmlformats.org/officeDocument/2006/relationships/slide" Target="/ppt/slides/slide5.xml" Id="Rc28b57241dc24c7c" /><Relationship Type="http://schemas.openxmlformats.org/officeDocument/2006/relationships/slide" Target="/ppt/slides/slide6.xml" Id="Reb0d8c5889ef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a7fc8c95d41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3c1af1044410f" /><Relationship Type="http://schemas.openxmlformats.org/officeDocument/2006/relationships/theme" Target="/ppt/slideMasters/theme/theme1.xml" Id="R22caff27a3944a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3c1af1044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78d687dfb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2a6a28d5f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1544e777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c34cdd1ae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a2fac8aa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989a8c4e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AMUNDSEN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AMUNDSEN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ATLE AMUNDSEN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ODDLEIF AMUNDSEN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17 33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post@rta.as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910 154 915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AMUNDSEN AS</a:t>
            </a:r>
          </a:p>
        </p:txBody>
      </p:sp>
    </p:spTree>
  </p:cSld>
  <p:clrMapOvr>
    <a:masterClrMapping xmlns:a="http://schemas.openxmlformats.org/drawingml/2006/main"/>
  </p:clrMapOvr>
</p:sld>
</file>