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220f6558d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ce4700e664b70"/>
  </p:sldMasterIdLst>
  <p:sldIdLst>
    <p:sldId xmlns:r="http://schemas.openxmlformats.org/officeDocument/2006/relationships" id="256" r:id="R529b950028a94e95"/>
    <p:sldId xmlns:r="http://schemas.openxmlformats.org/officeDocument/2006/relationships" id="257" r:id="R8f712700e0b1416f"/>
    <p:sldId xmlns:r="http://schemas.openxmlformats.org/officeDocument/2006/relationships" id="258" r:id="R8c4bce3e6df344c9"/>
    <p:sldId xmlns:r="http://schemas.openxmlformats.org/officeDocument/2006/relationships" id="259" r:id="R68216f5894da483d"/>
    <p:sldId xmlns:r="http://schemas.openxmlformats.org/officeDocument/2006/relationships" id="260" r:id="R6119695962d4464a"/>
    <p:sldId xmlns:r="http://schemas.openxmlformats.org/officeDocument/2006/relationships" id="261" r:id="Rfd7b2f4233854cf9"/>
    <p:sldId xmlns:r="http://schemas.openxmlformats.org/officeDocument/2006/relationships" id="262" r:id="R1fa1b8713780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ce4700e664b70" /><Relationship Type="http://schemas.openxmlformats.org/officeDocument/2006/relationships/slide" Target="/ppt/slides/slide1.xml" Id="R529b950028a94e95" /><Relationship Type="http://schemas.openxmlformats.org/officeDocument/2006/relationships/slide" Target="/ppt/slides/slide2.xml" Id="R8f712700e0b1416f" /><Relationship Type="http://schemas.openxmlformats.org/officeDocument/2006/relationships/slide" Target="/ppt/slides/slide3.xml" Id="R8c4bce3e6df344c9" /><Relationship Type="http://schemas.openxmlformats.org/officeDocument/2006/relationships/slide" Target="/ppt/slides/slide4.xml" Id="R68216f5894da483d" /><Relationship Type="http://schemas.openxmlformats.org/officeDocument/2006/relationships/slide" Target="/ppt/slides/slide5.xml" Id="R6119695962d4464a" /><Relationship Type="http://schemas.openxmlformats.org/officeDocument/2006/relationships/slide" Target="/ppt/slides/slide6.xml" Id="Rfd7b2f4233854cf9" /><Relationship Type="http://schemas.openxmlformats.org/officeDocument/2006/relationships/slide" Target="/ppt/slides/slide7.xml" Id="R1fa1b8713780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a3a9347c5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6f344aa474cf5" /><Relationship Type="http://schemas.openxmlformats.org/officeDocument/2006/relationships/theme" Target="/ppt/slideMasters/theme/theme1.xml" Id="R816ee9e37744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6f344aa47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8e7f57c6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29ca19bb0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38f925db6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68dec1dd5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356e4c983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f57b7689e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537610c6b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ULTIMATE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ULTIMATE NORDIC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512 581 000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70 971 000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258 351 000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DALEMA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Tevlingveien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57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kundeservice@ultimatenordic.no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www.ultimatenordic.no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910 123 068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ULTIMATE NORDIC AS</a:t>
            </a:r>
          </a:p>
        </p:txBody>
      </p:sp>
    </p:spTree>
  </p:cSld>
  <p:clrMapOvr>
    <a:masterClrMapping xmlns:a="http://schemas.openxmlformats.org/drawingml/2006/main"/>
  </p:clrMapOvr>
</p:sld>
</file>