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fce9cf891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a599b32c1483b"/>
  </p:sldMasterIdLst>
  <p:sldIdLst>
    <p:sldId xmlns:r="http://schemas.openxmlformats.org/officeDocument/2006/relationships" id="256" r:id="R18e817452c4e4205"/>
    <p:sldId xmlns:r="http://schemas.openxmlformats.org/officeDocument/2006/relationships" id="257" r:id="Ref2b240cceab4e97"/>
    <p:sldId xmlns:r="http://schemas.openxmlformats.org/officeDocument/2006/relationships" id="258" r:id="R2195abc4ca0c4af5"/>
    <p:sldId xmlns:r="http://schemas.openxmlformats.org/officeDocument/2006/relationships" id="259" r:id="R7c62c0df30dd4f27"/>
    <p:sldId xmlns:r="http://schemas.openxmlformats.org/officeDocument/2006/relationships" id="260" r:id="Rc611cf076bbb4b6d"/>
    <p:sldId xmlns:r="http://schemas.openxmlformats.org/officeDocument/2006/relationships" id="261" r:id="Rfe0d9b56b0d94ba0"/>
    <p:sldId xmlns:r="http://schemas.openxmlformats.org/officeDocument/2006/relationships" id="262" r:id="Re3c072ec4cc2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a599b32c1483b" /><Relationship Type="http://schemas.openxmlformats.org/officeDocument/2006/relationships/slide" Target="/ppt/slides/slide1.xml" Id="R18e817452c4e4205" /><Relationship Type="http://schemas.openxmlformats.org/officeDocument/2006/relationships/slide" Target="/ppt/slides/slide2.xml" Id="Ref2b240cceab4e97" /><Relationship Type="http://schemas.openxmlformats.org/officeDocument/2006/relationships/slide" Target="/ppt/slides/slide3.xml" Id="R2195abc4ca0c4af5" /><Relationship Type="http://schemas.openxmlformats.org/officeDocument/2006/relationships/slide" Target="/ppt/slides/slide4.xml" Id="R7c62c0df30dd4f27" /><Relationship Type="http://schemas.openxmlformats.org/officeDocument/2006/relationships/slide" Target="/ppt/slides/slide5.xml" Id="Rc611cf076bbb4b6d" /><Relationship Type="http://schemas.openxmlformats.org/officeDocument/2006/relationships/slide" Target="/ppt/slides/slide6.xml" Id="Rfe0d9b56b0d94ba0" /><Relationship Type="http://schemas.openxmlformats.org/officeDocument/2006/relationships/slide" Target="/ppt/slides/slide7.xml" Id="Re3c072ec4cc2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724d4886741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d42c2efb0441b" /><Relationship Type="http://schemas.openxmlformats.org/officeDocument/2006/relationships/theme" Target="/ppt/slideMasters/theme/theme1.xml" Id="Ra100ffbd6b19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d42c2efb0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5327e22cb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8c850c45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186f14ff5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23dbf664e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d3ba25cab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3c860233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2f700f26d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