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971e2aaaf049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fe25376a6d4828"/>
  </p:sldMasterIdLst>
  <p:sldIdLst>
    <p:sldId xmlns:r="http://schemas.openxmlformats.org/officeDocument/2006/relationships" id="256" r:id="Rffc71d25ca6b4ed2"/>
    <p:sldId xmlns:r="http://schemas.openxmlformats.org/officeDocument/2006/relationships" id="257" r:id="R669a5dee89a14ce0"/>
    <p:sldId xmlns:r="http://schemas.openxmlformats.org/officeDocument/2006/relationships" id="258" r:id="Refb38d5b2f154e9c"/>
    <p:sldId xmlns:r="http://schemas.openxmlformats.org/officeDocument/2006/relationships" id="259" r:id="R040d046043244eed"/>
    <p:sldId xmlns:r="http://schemas.openxmlformats.org/officeDocument/2006/relationships" id="260" r:id="R0fdf17d5bd4c4a2a"/>
    <p:sldId xmlns:r="http://schemas.openxmlformats.org/officeDocument/2006/relationships" id="261" r:id="R4313719078c047f1"/>
    <p:sldId xmlns:r="http://schemas.openxmlformats.org/officeDocument/2006/relationships" id="262" r:id="Rfbbd34ebc2514a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fe25376a6d4828" /><Relationship Type="http://schemas.openxmlformats.org/officeDocument/2006/relationships/slide" Target="/ppt/slides/slide1.xml" Id="Rffc71d25ca6b4ed2" /><Relationship Type="http://schemas.openxmlformats.org/officeDocument/2006/relationships/slide" Target="/ppt/slides/slide2.xml" Id="R669a5dee89a14ce0" /><Relationship Type="http://schemas.openxmlformats.org/officeDocument/2006/relationships/slide" Target="/ppt/slides/slide3.xml" Id="Refb38d5b2f154e9c" /><Relationship Type="http://schemas.openxmlformats.org/officeDocument/2006/relationships/slide" Target="/ppt/slides/slide4.xml" Id="R040d046043244eed" /><Relationship Type="http://schemas.openxmlformats.org/officeDocument/2006/relationships/slide" Target="/ppt/slides/slide5.xml" Id="R0fdf17d5bd4c4a2a" /><Relationship Type="http://schemas.openxmlformats.org/officeDocument/2006/relationships/slide" Target="/ppt/slides/slide6.xml" Id="R4313719078c047f1" /><Relationship Type="http://schemas.openxmlformats.org/officeDocument/2006/relationships/slide" Target="/ppt/slides/slide7.xml" Id="Rfbbd34ebc2514a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9ce759b2844e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82e78afc543cc" /><Relationship Type="http://schemas.openxmlformats.org/officeDocument/2006/relationships/theme" Target="/ppt/slideMasters/theme/theme1.xml" Id="R2fa14e9c1bf743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482e78afc543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ee07127f54d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b4e87c4cd47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31243560d48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8f6ae6f9847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b80e7a87a42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0ef1b153747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5d0655d7d41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 AANDAHLS EFTF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 AANDAHLS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 AANDAHLS EFTF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 AANDAHLS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 AANDAHLS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 AANDAHLS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99 054 244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3 189 607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7 815 244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61 511 272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78 054 192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 AANDAHLS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SÆTTEM SVEIN ARILD  –  99,9 %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SÆTTEM JOHAN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 AANDAHLS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6413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20 52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post@aandahls.no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910 021 621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 AANDAHLS EFTF AS</a:t>
            </a:r>
          </a:p>
        </p:txBody>
      </p:sp>
    </p:spTree>
  </p:cSld>
  <p:clrMapOvr>
    <a:masterClrMapping xmlns:a="http://schemas.openxmlformats.org/drawingml/2006/main"/>
  </p:clrMapOvr>
</p:sld>
</file>