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079541b683b432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61658333a3248ec"/>
  </p:sldMasterIdLst>
  <p:sldIdLst>
    <p:sldId xmlns:r="http://schemas.openxmlformats.org/officeDocument/2006/relationships" id="256" r:id="Redfc6952bbb147fd"/>
    <p:sldId xmlns:r="http://schemas.openxmlformats.org/officeDocument/2006/relationships" id="257" r:id="R1b77aeffd01a494a"/>
    <p:sldId xmlns:r="http://schemas.openxmlformats.org/officeDocument/2006/relationships" id="258" r:id="Raaec6b247e104e56"/>
    <p:sldId xmlns:r="http://schemas.openxmlformats.org/officeDocument/2006/relationships" id="259" r:id="Rae4116470c82414f"/>
    <p:sldId xmlns:r="http://schemas.openxmlformats.org/officeDocument/2006/relationships" id="260" r:id="R62cdb59388ab4b04"/>
    <p:sldId xmlns:r="http://schemas.openxmlformats.org/officeDocument/2006/relationships" id="261" r:id="R176f7c82f5e64f84"/>
    <p:sldId xmlns:r="http://schemas.openxmlformats.org/officeDocument/2006/relationships" id="262" r:id="R4f6107181da24d2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1658333a3248ec" /><Relationship Type="http://schemas.openxmlformats.org/officeDocument/2006/relationships/slide" Target="/ppt/slides/slide1.xml" Id="Redfc6952bbb147fd" /><Relationship Type="http://schemas.openxmlformats.org/officeDocument/2006/relationships/slide" Target="/ppt/slides/slide2.xml" Id="R1b77aeffd01a494a" /><Relationship Type="http://schemas.openxmlformats.org/officeDocument/2006/relationships/slide" Target="/ppt/slides/slide3.xml" Id="Raaec6b247e104e56" /><Relationship Type="http://schemas.openxmlformats.org/officeDocument/2006/relationships/slide" Target="/ppt/slides/slide4.xml" Id="Rae4116470c82414f" /><Relationship Type="http://schemas.openxmlformats.org/officeDocument/2006/relationships/slide" Target="/ppt/slides/slide5.xml" Id="R62cdb59388ab4b04" /><Relationship Type="http://schemas.openxmlformats.org/officeDocument/2006/relationships/slide" Target="/ppt/slides/slide6.xml" Id="R176f7c82f5e64f84" /><Relationship Type="http://schemas.openxmlformats.org/officeDocument/2006/relationships/slide" Target="/ppt/slides/slide7.xml" Id="R4f6107181da24d2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7365a30b7a4ee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8be2a20fae420a" /><Relationship Type="http://schemas.openxmlformats.org/officeDocument/2006/relationships/theme" Target="/ppt/slideMasters/theme/theme1.xml" Id="R7c6a6c7718704ea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a8be2a20fae420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36dbde702d464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6ed400be3f429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f8f8a63ecf4d8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90e5ae625d42d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d2290505414b1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c961499bea400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5df9561530466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 AALESUNDS MARGARINFABRIK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AALESUNDS MARGARINFABRIK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AALESUNDS MARGARINFABRIK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AALESUNDS MARGARINFABRIK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AALESUNDS MARGARINFABRIK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AALESUNDS MARGARINFABRIK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−205 016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7 042 787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63 960 201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64 880 226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AALESUNDS MARGARINFABRIK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AARSETH ANNA MARIA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AALESUNDS MARGARINFABRIK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Tollbugata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6002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910 014 404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AALESUNDS MARGARINFABRIK</a:t>
            </a:r>
          </a:p>
        </p:txBody>
      </p:sp>
    </p:spTree>
  </p:cSld>
  <p:clrMapOvr>
    <a:masterClrMapping xmlns:a="http://schemas.openxmlformats.org/drawingml/2006/main"/>
  </p:clrMapOvr>
</p:sld>
</file>